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80932-F428-40BC-A913-996E365E83C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86C7-B2FE-4B75-B2A0-384FFE41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49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A49012D-D623-4702-90D1-9080922F1D6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103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3F0C86D-F91D-4B19-914F-459ED564478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840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FB9879C-4365-489D-A5EF-C64839F1B4C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3160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4A4034-5F09-48BF-A51B-2BD43092E0F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893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3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2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8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8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4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5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E7B0-3B22-4B2B-AEAF-7539E0D203D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D8B7-C36F-4486-9F37-565D2B75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6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6776" y="2492375"/>
            <a:ext cx="8531225" cy="197485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uk-UA" sz="3600">
                <a:solidFill>
                  <a:srgbClr val="FF0000"/>
                </a:solidFill>
              </a:rPr>
              <a:t>Авторське право програмних продуктів</a:t>
            </a:r>
            <a:endParaRPr lang="uk-UA" sz="4000">
              <a:solidFill>
                <a:srgbClr val="FF0000"/>
              </a:solidFill>
            </a:endParaRPr>
          </a:p>
        </p:txBody>
      </p:sp>
      <p:sp>
        <p:nvSpPr>
          <p:cNvPr id="140291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0292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E850A2A-065E-4CA2-82A7-B7CDA7867ED7}" type="slidenum">
              <a:rPr lang="ru-RU" sz="1400">
                <a:solidFill>
                  <a:schemeClr val="tx2"/>
                </a:solidFill>
              </a:rPr>
              <a:pPr/>
              <a:t>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0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відповідно до статті 18 Закону України «Про авторське право і суміжні права» в редакції від 11 липня 2001 року комп'ютерні програми охороняються як літературні твори;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бази даних охороняються як збірки, тобто захисту підлягає вихідний текст для компіляції, який визначає внутрішню структуру таблиць і їх взаємозв'язки;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правова охорона баз даних не поширюється на самі дані чи інформацію і не зачіпає будь-яке авторське право, що відноситься до самих даних чи інформації, які містяться в базі даних, тобто тих даних та інформації, якими оперує ця база.</a:t>
            </a:r>
          </a:p>
        </p:txBody>
      </p:sp>
      <p:sp>
        <p:nvSpPr>
          <p:cNvPr id="141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 охороняється</a:t>
            </a:r>
          </a:p>
        </p:txBody>
      </p:sp>
      <p:sp>
        <p:nvSpPr>
          <p:cNvPr id="14131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131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C7CA8AF-29DE-4F4C-9AD7-1EF348FBA30C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1318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0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6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обмеження несанкціонованого доступу до програм або їх навмисне руйнування і розкрадання;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виключення несанкціонованого копіювання (тиражування) програм.</a:t>
            </a:r>
          </a:p>
        </p:txBody>
      </p:sp>
      <p:sp>
        <p:nvSpPr>
          <p:cNvPr id="14233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чого охороняється</a:t>
            </a:r>
          </a:p>
        </p:txBody>
      </p:sp>
      <p:sp>
        <p:nvSpPr>
          <p:cNvPr id="14234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234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E867754-E8E1-4A4E-BC33-EDC8185A173A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2342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4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людини - розкрадання машинних носіїв та документації програмного забезпечення; порушення працездатності програмного продукту тощо;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апаратури - підключення до комп'ютера апаратних засобів для зчитування програм і даних або їх фізичного руйнування;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спеціалізованих програм - приведення програмного продукту або бази даних в непрацездатний стан, несанкціоноване копіювання програм і баз даних тощо.</a:t>
            </a:r>
          </a:p>
        </p:txBody>
      </p:sp>
      <p:sp>
        <p:nvSpPr>
          <p:cNvPr id="14336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кого (чого) охороняється</a:t>
            </a:r>
          </a:p>
        </p:txBody>
      </p:sp>
      <p:sp>
        <p:nvSpPr>
          <p:cNvPr id="14336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336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6829E91-9758-42CE-A840-06B724B0890B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3366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7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3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парольного захисту програм при їх запуску;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використання ключової дискети для запуску програм;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обмеження програм або даних, функцій обробки, доступних користувачам тощо</a:t>
            </a:r>
          </a:p>
        </p:txBody>
      </p:sp>
      <p:sp>
        <p:nvSpPr>
          <p:cNvPr id="1443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доступу до програмного продукту і баз даних</a:t>
            </a:r>
          </a:p>
        </p:txBody>
      </p:sp>
      <p:sp>
        <p:nvSpPr>
          <p:cNvPr id="14438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438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78835C5-DA9E-455F-8192-7C160EF0E381}" type="slidenum">
              <a:rPr lang="ru-RU" sz="1400">
                <a:solidFill>
                  <a:schemeClr val="tx2"/>
                </a:solidFill>
              </a:rPr>
              <a:pPr/>
              <a:t>5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4390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1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2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Широкоэкранный</PresentationFormat>
  <Paragraphs>30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Формула</vt:lpstr>
      <vt:lpstr>Авторське право програмних продуктів</vt:lpstr>
      <vt:lpstr>Що охороняється</vt:lpstr>
      <vt:lpstr>Для чого охороняється</vt:lpstr>
      <vt:lpstr>Від кого (чого) охороняється</vt:lpstr>
      <vt:lpstr>Контроль доступу до програмного продукту і баз даних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Довгань</dc:creator>
  <cp:lastModifiedBy>Сергей Довгань</cp:lastModifiedBy>
  <cp:revision>2</cp:revision>
  <dcterms:created xsi:type="dcterms:W3CDTF">2015-12-02T08:57:06Z</dcterms:created>
  <dcterms:modified xsi:type="dcterms:W3CDTF">2015-12-02T08:58:58Z</dcterms:modified>
</cp:coreProperties>
</file>