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0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1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2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3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4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5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6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17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18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19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0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1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2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3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4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theme/theme25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26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27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theme/theme28.xml" ContentType="application/vnd.openxmlformats-officedocument.theme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29.xml" ContentType="application/vnd.openxmlformats-officedocument.theme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theme/theme30.xml" ContentType="application/vnd.openxmlformats-officedocument.theme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theme/theme31.xml" ContentType="application/vnd.openxmlformats-officedocument.theme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9" r:id="rId1"/>
    <p:sldMasterId id="2147484026" r:id="rId2"/>
    <p:sldMasterId id="2147484038" r:id="rId3"/>
    <p:sldMasterId id="2147484052" r:id="rId4"/>
    <p:sldMasterId id="2147484064" r:id="rId5"/>
    <p:sldMasterId id="2147484078" r:id="rId6"/>
    <p:sldMasterId id="2147484090" r:id="rId7"/>
    <p:sldMasterId id="2147484105" r:id="rId8"/>
    <p:sldMasterId id="2147484117" r:id="rId9"/>
    <p:sldMasterId id="2147486973" r:id="rId10"/>
    <p:sldMasterId id="2147487012" r:id="rId11"/>
    <p:sldMasterId id="2147487028" r:id="rId12"/>
    <p:sldMasterId id="2147487045" r:id="rId13"/>
    <p:sldMasterId id="2147487057" r:id="rId14"/>
    <p:sldMasterId id="2147487071" r:id="rId15"/>
    <p:sldMasterId id="2147487083" r:id="rId16"/>
    <p:sldMasterId id="2147487097" r:id="rId17"/>
    <p:sldMasterId id="2147487110" r:id="rId18"/>
    <p:sldMasterId id="2147487182" r:id="rId19"/>
    <p:sldMasterId id="2147487199" r:id="rId20"/>
    <p:sldMasterId id="2147487211" r:id="rId21"/>
    <p:sldMasterId id="2147487225" r:id="rId22"/>
    <p:sldMasterId id="2147487237" r:id="rId23"/>
    <p:sldMasterId id="2147487251" r:id="rId24"/>
    <p:sldMasterId id="2147487264" r:id="rId25"/>
    <p:sldMasterId id="2147487326" r:id="rId26"/>
    <p:sldMasterId id="2147487343" r:id="rId27"/>
    <p:sldMasterId id="2147487355" r:id="rId28"/>
    <p:sldMasterId id="2147487369" r:id="rId29"/>
    <p:sldMasterId id="2147487381" r:id="rId30"/>
    <p:sldMasterId id="2147487395" r:id="rId31"/>
    <p:sldMasterId id="2147487408" r:id="rId32"/>
  </p:sldMasterIdLst>
  <p:notesMasterIdLst>
    <p:notesMasterId r:id="rId40"/>
  </p:notesMasterIdLst>
  <p:handoutMasterIdLst>
    <p:handoutMasterId r:id="rId41"/>
  </p:handoutMasterIdLst>
  <p:sldIdLst>
    <p:sldId id="802" r:id="rId33"/>
    <p:sldId id="803" r:id="rId34"/>
    <p:sldId id="810" r:id="rId35"/>
    <p:sldId id="811" r:id="rId36"/>
    <p:sldId id="812" r:id="rId37"/>
    <p:sldId id="807" r:id="rId38"/>
    <p:sldId id="808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008000"/>
    <a:srgbClr val="336600"/>
    <a:srgbClr val="000066"/>
    <a:srgbClr val="FFFF00"/>
    <a:srgbClr val="0000FF"/>
    <a:srgbClr val="00FF00"/>
    <a:srgbClr val="CC3300"/>
    <a:srgbClr val="00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1" autoAdjust="0"/>
    <p:restoredTop sz="85125" autoAdjust="0"/>
  </p:normalViewPr>
  <p:slideViewPr>
    <p:cSldViewPr>
      <p:cViewPr varScale="1">
        <p:scale>
          <a:sx n="62" d="100"/>
          <a:sy n="62" d="100"/>
        </p:scale>
        <p:origin x="14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2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3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20" Type="http://schemas.openxmlformats.org/officeDocument/2006/relationships/slideMaster" Target="slideMasters/slideMaster20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>
            <a:extLst/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6" name="Rectangle 4">
            <a:extLst/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7" name="Rectangle 5">
            <a:extLst/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E67BE98-4168-4894-AF64-2044564F6C6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5366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BE534A6-AAA0-4F35-A550-B079CAE29B4E}" type="slidenum">
              <a:rPr lang="ru-RU" altLang="ru-UA"/>
              <a:pPr>
                <a:defRPr/>
              </a:pPr>
              <a:t>‹#›</a:t>
            </a:fld>
            <a:endParaRPr lang="ru-RU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E534A6-AAA0-4F35-A550-B079CAE29B4E}" type="slidenum">
              <a:rPr lang="ru-RU" altLang="ru-UA" smtClean="0"/>
              <a:pPr>
                <a:defRPr/>
              </a:pPr>
              <a:t>1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2706711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E534A6-AAA0-4F35-A550-B079CAE29B4E}" type="slidenum">
              <a:rPr lang="ru-RU" altLang="ru-UA" smtClean="0"/>
              <a:pPr>
                <a:defRPr/>
              </a:pPr>
              <a:t>2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1617001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E534A6-AAA0-4F35-A550-B079CAE29B4E}" type="slidenum">
              <a:rPr lang="ru-RU" altLang="ru-UA" smtClean="0"/>
              <a:pPr>
                <a:defRPr/>
              </a:pPr>
              <a:t>3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3768364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E534A6-AAA0-4F35-A550-B079CAE29B4E}" type="slidenum">
              <a:rPr lang="ru-RU" altLang="ru-UA" smtClean="0"/>
              <a:pPr>
                <a:defRPr/>
              </a:pPr>
              <a:t>4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2768669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E534A6-AAA0-4F35-A550-B079CAE29B4E}" type="slidenum">
              <a:rPr lang="ru-RU" altLang="ru-UA" smtClean="0"/>
              <a:pPr>
                <a:defRPr/>
              </a:pPr>
              <a:t>5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853007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E534A6-AAA0-4F35-A550-B079CAE29B4E}" type="slidenum">
              <a:rPr lang="ru-RU" altLang="ru-UA" smtClean="0"/>
              <a:pPr>
                <a:defRPr/>
              </a:pPr>
              <a:t>6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1788484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E534A6-AAA0-4F35-A550-B079CAE29B4E}" type="slidenum">
              <a:rPr lang="ru-RU" altLang="ru-UA" smtClean="0"/>
              <a:pPr>
                <a:defRPr/>
              </a:pPr>
              <a:t>7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705793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7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9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1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3301552 w 794"/>
                <a:gd name="T1" fmla="*/ 523657 h 414"/>
                <a:gd name="T2" fmla="*/ 2952570 w 794"/>
                <a:gd name="T3" fmla="*/ 421696 h 414"/>
                <a:gd name="T4" fmla="*/ 2312637 w 794"/>
                <a:gd name="T5" fmla="*/ 278643 h 414"/>
                <a:gd name="T6" fmla="*/ 295141 w 794"/>
                <a:gd name="T7" fmla="*/ 0 h 414"/>
                <a:gd name="T8" fmla="*/ 95189 w 794"/>
                <a:gd name="T9" fmla="*/ 26400 h 414"/>
                <a:gd name="T10" fmla="*/ 0 w 794"/>
                <a:gd name="T11" fmla="*/ 110131 h 414"/>
                <a:gd name="T12" fmla="*/ 116003 w 794"/>
                <a:gd name="T13" fmla="*/ 205667 h 414"/>
                <a:gd name="T14" fmla="*/ 2370029 w 794"/>
                <a:gd name="T15" fmla="*/ 542555 h 414"/>
                <a:gd name="T16" fmla="*/ 2863890 w 794"/>
                <a:gd name="T17" fmla="*/ 520982 h 414"/>
                <a:gd name="T18" fmla="*/ 3263183 w 794"/>
                <a:gd name="T19" fmla="*/ 548885 h 414"/>
                <a:gd name="T20" fmla="*/ 3301552 w 794"/>
                <a:gd name="T21" fmla="*/ 523657 h 414"/>
                <a:gd name="T22" fmla="*/ 3301552 w 794"/>
                <a:gd name="T23" fmla="*/ 523657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200 w 1586"/>
                <a:gd name="T1" fmla="*/ 0 h 821"/>
                <a:gd name="T2" fmla="*/ 21375 w 1586"/>
                <a:gd name="T3" fmla="*/ 2658 h 821"/>
                <a:gd name="T4" fmla="*/ 22931 w 1586"/>
                <a:gd name="T5" fmla="*/ 3268 h 821"/>
                <a:gd name="T6" fmla="*/ 25472 w 1586"/>
                <a:gd name="T7" fmla="*/ 4056 h 821"/>
                <a:gd name="T8" fmla="*/ 25135 w 1586"/>
                <a:gd name="T9" fmla="*/ 4205 h 821"/>
                <a:gd name="T10" fmla="*/ 21676 w 1586"/>
                <a:gd name="T11" fmla="*/ 4030 h 821"/>
                <a:gd name="T12" fmla="*/ 18385 w 1586"/>
                <a:gd name="T13" fmla="*/ 4154 h 821"/>
                <a:gd name="T14" fmla="*/ 665 w 1586"/>
                <a:gd name="T15" fmla="*/ 1530 h 821"/>
                <a:gd name="T16" fmla="*/ 0 w 1586"/>
                <a:gd name="T17" fmla="*/ 769 h 821"/>
                <a:gd name="T18" fmla="*/ 737 w 1586"/>
                <a:gd name="T19" fmla="*/ 162 h 821"/>
                <a:gd name="T20" fmla="*/ 2200 w 1586"/>
                <a:gd name="T21" fmla="*/ 0 h 821"/>
                <a:gd name="T22" fmla="*/ 220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704 h 747"/>
                <a:gd name="T2" fmla="*/ 15111 w 1049"/>
                <a:gd name="T3" fmla="*/ 3920 h 747"/>
                <a:gd name="T4" fmla="*/ 15392 w 1049"/>
                <a:gd name="T5" fmla="*/ 2803 h 747"/>
                <a:gd name="T6" fmla="*/ 17194 w 1049"/>
                <a:gd name="T7" fmla="*/ 2216 h 747"/>
                <a:gd name="T8" fmla="*/ 1278 w 1049"/>
                <a:gd name="T9" fmla="*/ 0 h 747"/>
                <a:gd name="T10" fmla="*/ 0 w 1049"/>
                <a:gd name="T11" fmla="*/ 664 h 747"/>
                <a:gd name="T12" fmla="*/ 0 w 1049"/>
                <a:gd name="T13" fmla="*/ 1704 h 747"/>
                <a:gd name="T14" fmla="*/ 0 w 1049"/>
                <a:gd name="T15" fmla="*/ 170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748 w 150"/>
                  <a:gd name="T1" fmla="*/ 0 h 173"/>
                  <a:gd name="T2" fmla="*/ 643 w 150"/>
                  <a:gd name="T3" fmla="*/ 364 h 173"/>
                  <a:gd name="T4" fmla="*/ 0 w 150"/>
                  <a:gd name="T5" fmla="*/ 950 h 173"/>
                  <a:gd name="T6" fmla="*/ 1272 w 150"/>
                  <a:gd name="T7" fmla="*/ 878 h 173"/>
                  <a:gd name="T8" fmla="*/ 1639 w 150"/>
                  <a:gd name="T9" fmla="*/ 464 h 173"/>
                  <a:gd name="T10" fmla="*/ 2391 w 150"/>
                  <a:gd name="T11" fmla="*/ 147 h 173"/>
                  <a:gd name="T12" fmla="*/ 1748 w 150"/>
                  <a:gd name="T13" fmla="*/ 0 h 173"/>
                  <a:gd name="T14" fmla="*/ 174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532 w 1684"/>
                  <a:gd name="T1" fmla="*/ 0 h 880"/>
                  <a:gd name="T2" fmla="*/ 1024 w 1684"/>
                  <a:gd name="T3" fmla="*/ 270 h 880"/>
                  <a:gd name="T4" fmla="*/ 0 w 1684"/>
                  <a:gd name="T5" fmla="*/ 1079 h 880"/>
                  <a:gd name="T6" fmla="*/ 1092 w 1684"/>
                  <a:gd name="T7" fmla="*/ 1861 h 880"/>
                  <a:gd name="T8" fmla="*/ 19196 w 1684"/>
                  <a:gd name="T9" fmla="*/ 4495 h 880"/>
                  <a:gd name="T10" fmla="*/ 23096 w 1684"/>
                  <a:gd name="T11" fmla="*/ 4331 h 880"/>
                  <a:gd name="T12" fmla="*/ 26256 w 1684"/>
                  <a:gd name="T13" fmla="*/ 4564 h 880"/>
                  <a:gd name="T14" fmla="*/ 27353 w 1684"/>
                  <a:gd name="T15" fmla="*/ 4194 h 880"/>
                  <a:gd name="T16" fmla="*/ 24393 w 1684"/>
                  <a:gd name="T17" fmla="*/ 3442 h 880"/>
                  <a:gd name="T18" fmla="*/ 23191 w 1684"/>
                  <a:gd name="T19" fmla="*/ 2658 h 880"/>
                  <a:gd name="T20" fmla="*/ 22243 w 1684"/>
                  <a:gd name="T21" fmla="*/ 2733 h 880"/>
                  <a:gd name="T22" fmla="*/ 23370 w 1684"/>
                  <a:gd name="T23" fmla="*/ 3442 h 880"/>
                  <a:gd name="T24" fmla="*/ 25630 w 1684"/>
                  <a:gd name="T25" fmla="*/ 4197 h 880"/>
                  <a:gd name="T26" fmla="*/ 22953 w 1684"/>
                  <a:gd name="T27" fmla="*/ 4081 h 880"/>
                  <a:gd name="T28" fmla="*/ 19796 w 1684"/>
                  <a:gd name="T29" fmla="*/ 4217 h 880"/>
                  <a:gd name="T30" fmla="*/ 20380 w 1684"/>
                  <a:gd name="T31" fmla="*/ 3368 h 880"/>
                  <a:gd name="T32" fmla="*/ 21733 w 1684"/>
                  <a:gd name="T33" fmla="*/ 2790 h 880"/>
                  <a:gd name="T34" fmla="*/ 20149 w 1684"/>
                  <a:gd name="T35" fmla="*/ 2862 h 880"/>
                  <a:gd name="T36" fmla="*/ 18921 w 1684"/>
                  <a:gd name="T37" fmla="*/ 3414 h 880"/>
                  <a:gd name="T38" fmla="*/ 18503 w 1684"/>
                  <a:gd name="T39" fmla="*/ 4104 h 880"/>
                  <a:gd name="T40" fmla="*/ 1740 w 1684"/>
                  <a:gd name="T41" fmla="*/ 1607 h 880"/>
                  <a:gd name="T42" fmla="*/ 1296 w 1684"/>
                  <a:gd name="T43" fmla="*/ 1114 h 880"/>
                  <a:gd name="T44" fmla="*/ 1672 w 1684"/>
                  <a:gd name="T45" fmla="*/ 495 h 880"/>
                  <a:gd name="T46" fmla="*/ 3519 w 1684"/>
                  <a:gd name="T47" fmla="*/ 0 h 880"/>
                  <a:gd name="T48" fmla="*/ 2532 w 1684"/>
                  <a:gd name="T49" fmla="*/ 0 h 880"/>
                  <a:gd name="T50" fmla="*/ 253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626 w 1190"/>
                  <a:gd name="T1" fmla="*/ 0 h 500"/>
                  <a:gd name="T2" fmla="*/ 19325 w 1190"/>
                  <a:gd name="T3" fmla="*/ 2533 h 500"/>
                  <a:gd name="T4" fmla="*/ 17462 w 1190"/>
                  <a:gd name="T5" fmla="*/ 2585 h 500"/>
                  <a:gd name="T6" fmla="*/ 0 w 1190"/>
                  <a:gd name="T7" fmla="*/ 139 h 500"/>
                  <a:gd name="T8" fmla="*/ 1626 w 1190"/>
                  <a:gd name="T9" fmla="*/ 0 h 500"/>
                  <a:gd name="T10" fmla="*/ 162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908 w 160"/>
                  <a:gd name="T1" fmla="*/ 0 h 335"/>
                  <a:gd name="T2" fmla="*/ 312 w 160"/>
                  <a:gd name="T3" fmla="*/ 537 h 335"/>
                  <a:gd name="T4" fmla="*/ 0 w 160"/>
                  <a:gd name="T5" fmla="*/ 1155 h 335"/>
                  <a:gd name="T6" fmla="*/ 548 w 160"/>
                  <a:gd name="T7" fmla="*/ 1580 h 335"/>
                  <a:gd name="T8" fmla="*/ 1539 w 160"/>
                  <a:gd name="T9" fmla="*/ 1685 h 335"/>
                  <a:gd name="T10" fmla="*/ 1249 w 160"/>
                  <a:gd name="T11" fmla="*/ 771 h 335"/>
                  <a:gd name="T12" fmla="*/ 2625 w 160"/>
                  <a:gd name="T13" fmla="*/ 88 h 335"/>
                  <a:gd name="T14" fmla="*/ 1908 w 160"/>
                  <a:gd name="T15" fmla="*/ 0 h 335"/>
                  <a:gd name="T16" fmla="*/ 190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28 w 489"/>
                  <a:gd name="T1" fmla="*/ 180 h 296"/>
                  <a:gd name="T2" fmla="*/ 2539 w 489"/>
                  <a:gd name="T3" fmla="*/ 347 h 296"/>
                  <a:gd name="T4" fmla="*/ 5152 w 489"/>
                  <a:gd name="T5" fmla="*/ 718 h 296"/>
                  <a:gd name="T6" fmla="*/ 6996 w 489"/>
                  <a:gd name="T7" fmla="*/ 1273 h 296"/>
                  <a:gd name="T8" fmla="*/ 5183 w 489"/>
                  <a:gd name="T9" fmla="*/ 1204 h 296"/>
                  <a:gd name="T10" fmla="*/ 2204 w 489"/>
                  <a:gd name="T11" fmla="*/ 764 h 296"/>
                  <a:gd name="T12" fmla="*/ 793 w 489"/>
                  <a:gd name="T13" fmla="*/ 419 h 296"/>
                  <a:gd name="T14" fmla="*/ 1696 w 489"/>
                  <a:gd name="T15" fmla="*/ 853 h 296"/>
                  <a:gd name="T16" fmla="*/ 4323 w 489"/>
                  <a:gd name="T17" fmla="*/ 1411 h 296"/>
                  <a:gd name="T18" fmla="*/ 7405 w 489"/>
                  <a:gd name="T19" fmla="*/ 1552 h 296"/>
                  <a:gd name="T20" fmla="*/ 7772 w 489"/>
                  <a:gd name="T21" fmla="*/ 1172 h 296"/>
                  <a:gd name="T22" fmla="*/ 6264 w 489"/>
                  <a:gd name="T23" fmla="*/ 630 h 296"/>
                  <a:gd name="T24" fmla="*/ 2699 w 489"/>
                  <a:gd name="T25" fmla="*/ 90 h 296"/>
                  <a:gd name="T26" fmla="*/ 0 w 489"/>
                  <a:gd name="T27" fmla="*/ 0 h 296"/>
                  <a:gd name="T28" fmla="*/ 228 w 489"/>
                  <a:gd name="T29" fmla="*/ 180 h 296"/>
                  <a:gd name="T30" fmla="*/ 228 w 489"/>
                  <a:gd name="T31" fmla="*/ 18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23 w 794"/>
                <a:gd name="T1" fmla="*/ 25 h 414"/>
                <a:gd name="T2" fmla="*/ 110 w 794"/>
                <a:gd name="T3" fmla="*/ 20 h 414"/>
                <a:gd name="T4" fmla="*/ 86 w 794"/>
                <a:gd name="T5" fmla="*/ 13 h 414"/>
                <a:gd name="T6" fmla="*/ 10 w 794"/>
                <a:gd name="T7" fmla="*/ 0 h 414"/>
                <a:gd name="T8" fmla="*/ 4 w 794"/>
                <a:gd name="T9" fmla="*/ 1 h 414"/>
                <a:gd name="T10" fmla="*/ 0 w 794"/>
                <a:gd name="T11" fmla="*/ 6 h 414"/>
                <a:gd name="T12" fmla="*/ 4 w 794"/>
                <a:gd name="T13" fmla="*/ 10 h 414"/>
                <a:gd name="T14" fmla="*/ 89 w 794"/>
                <a:gd name="T15" fmla="*/ 26 h 414"/>
                <a:gd name="T16" fmla="*/ 107 w 794"/>
                <a:gd name="T17" fmla="*/ 25 h 414"/>
                <a:gd name="T18" fmla="*/ 122 w 794"/>
                <a:gd name="T19" fmla="*/ 26 h 414"/>
                <a:gd name="T20" fmla="*/ 123 w 794"/>
                <a:gd name="T21" fmla="*/ 25 h 414"/>
                <a:gd name="T22" fmla="*/ 123 w 794"/>
                <a:gd name="T23" fmla="*/ 2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1 w 1586"/>
                <a:gd name="T3" fmla="*/ 0 h 821"/>
                <a:gd name="T4" fmla="*/ 1 w 1586"/>
                <a:gd name="T5" fmla="*/ 0 h 821"/>
                <a:gd name="T6" fmla="*/ 1 w 1586"/>
                <a:gd name="T7" fmla="*/ 0 h 821"/>
                <a:gd name="T8" fmla="*/ 1 w 1586"/>
                <a:gd name="T9" fmla="*/ 0 h 821"/>
                <a:gd name="T10" fmla="*/ 1 w 1586"/>
                <a:gd name="T11" fmla="*/ 0 h 821"/>
                <a:gd name="T12" fmla="*/ 1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1 w 1049"/>
                <a:gd name="T3" fmla="*/ 0 h 747"/>
                <a:gd name="T4" fmla="*/ 1 w 1049"/>
                <a:gd name="T5" fmla="*/ 0 h 747"/>
                <a:gd name="T6" fmla="*/ 1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1 w 1684"/>
                  <a:gd name="T9" fmla="*/ 0 h 880"/>
                  <a:gd name="T10" fmla="*/ 1 w 1684"/>
                  <a:gd name="T11" fmla="*/ 0 h 880"/>
                  <a:gd name="T12" fmla="*/ 1 w 1684"/>
                  <a:gd name="T13" fmla="*/ 0 h 880"/>
                  <a:gd name="T14" fmla="*/ 1 w 1684"/>
                  <a:gd name="T15" fmla="*/ 0 h 880"/>
                  <a:gd name="T16" fmla="*/ 1 w 1684"/>
                  <a:gd name="T17" fmla="*/ 0 h 880"/>
                  <a:gd name="T18" fmla="*/ 1 w 1684"/>
                  <a:gd name="T19" fmla="*/ 0 h 880"/>
                  <a:gd name="T20" fmla="*/ 1 w 1684"/>
                  <a:gd name="T21" fmla="*/ 0 h 880"/>
                  <a:gd name="T22" fmla="*/ 1 w 1684"/>
                  <a:gd name="T23" fmla="*/ 0 h 880"/>
                  <a:gd name="T24" fmla="*/ 1 w 1684"/>
                  <a:gd name="T25" fmla="*/ 0 h 880"/>
                  <a:gd name="T26" fmla="*/ 1 w 1684"/>
                  <a:gd name="T27" fmla="*/ 0 h 880"/>
                  <a:gd name="T28" fmla="*/ 1 w 1684"/>
                  <a:gd name="T29" fmla="*/ 0 h 880"/>
                  <a:gd name="T30" fmla="*/ 1 w 1684"/>
                  <a:gd name="T31" fmla="*/ 0 h 880"/>
                  <a:gd name="T32" fmla="*/ 1 w 1684"/>
                  <a:gd name="T33" fmla="*/ 0 h 880"/>
                  <a:gd name="T34" fmla="*/ 1 w 1684"/>
                  <a:gd name="T35" fmla="*/ 0 h 880"/>
                  <a:gd name="T36" fmla="*/ 1 w 1684"/>
                  <a:gd name="T37" fmla="*/ 0 h 880"/>
                  <a:gd name="T38" fmla="*/ 1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1 w 1190"/>
                  <a:gd name="T3" fmla="*/ 0 h 500"/>
                  <a:gd name="T4" fmla="*/ 1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7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F33AD-8B82-4B43-A6C2-AFC04A013C8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66233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BC1D1-54CB-4FF6-8CBF-2CB9188FFD5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626960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AF428-C16B-4817-81ED-8F1CF62D135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72338941"/>
      </p:ext>
    </p:extLst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F726C-DE1C-4E9C-86B5-0E16FF6BDB4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13631784"/>
      </p:ext>
    </p:extLst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1B050-9D6D-47F5-80F9-67571169680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66014630"/>
      </p:ext>
    </p:extLst>
  </p:cSld>
  <p:clrMapOvr>
    <a:masterClrMapping/>
  </p:clrMapOvr>
  <p:transition spd="slow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3DDC9-38BC-47BE-9B2A-5F20FB83E22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075203535"/>
      </p:ext>
    </p:extLst>
  </p:cSld>
  <p:clrMapOvr>
    <a:masterClrMapping/>
  </p:clrMapOvr>
  <p:transition spd="slow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A9B6C-E7AF-4D23-891D-F7ECF9D8929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233025"/>
      </p:ext>
    </p:extLst>
  </p:cSld>
  <p:clrMapOvr>
    <a:masterClrMapping/>
  </p:clrMapOvr>
  <p:transition spd="slow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A3BA5-CB85-48FA-9C6C-CDA41DCBC48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49325923"/>
      </p:ext>
    </p:extLst>
  </p:cSld>
  <p:clrMapOvr>
    <a:masterClrMapping/>
  </p:clrMapOvr>
  <p:transition spd="slow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913F2-EB71-4F86-AB37-3F3307E4489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697557550"/>
      </p:ext>
    </p:extLst>
  </p:cSld>
  <p:clrMapOvr>
    <a:masterClrMapping/>
  </p:clrMapOvr>
  <p:transition spd="slow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ECBEB-1989-4C44-9C6D-53BE89588A9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68955707"/>
      </p:ext>
    </p:extLst>
  </p:cSld>
  <p:clrMapOvr>
    <a:masterClrMapping/>
  </p:clrMapOvr>
  <p:transition spd="slow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3C09B-B8BD-4C98-9F88-C44964979A1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6325214"/>
      </p:ext>
    </p:extLst>
  </p:cSld>
  <p:clrMapOvr>
    <a:masterClrMapping/>
  </p:clrMapOvr>
  <p:transition spd="slow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E6F77-ABFA-45FE-AE19-81823AD1CA8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4782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4FEF0-B4A6-439B-B768-A683410BD58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520199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1FF66-BC1A-425A-BF4F-0B30C43BD49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9564283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2E82C-8543-4ADF-8F2F-B030A29BC4C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5692334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1CD04-8CF9-4538-8DC5-9EEBE0C09AF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349310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E37E2-659A-4D85-88A7-BD4B69F53CB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0376350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358BA-5E46-4F3F-AE72-C2C0A4DEDFB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2286498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2FBD3-11D7-40B9-B73D-2EBC8D9677E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9111702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682E4-3DF1-459A-B884-8761B0D2AF5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9078784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D6A5E-79FF-4A09-B409-5A2F00219D0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360466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34BB9-EB0B-480C-B71C-9DF10C5B001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820396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9DD87-08D9-4114-91DC-35656B6BBE4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7082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 dirty="0"/>
              <a:t>Вставка таблицы</a:t>
            </a:r>
            <a:endParaRPr lang="en-US" noProof="0" dirty="0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10A07-F12E-4D05-87EA-33056093604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0949459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44D5F-C0BB-4CF0-A98F-0019806DB1F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025507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53683-97B4-46AD-9AEE-D25377A9451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668951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D6837-1E7B-4116-9EF9-D916C60B5EF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1413578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F4A53-C82A-497D-B2B5-086DBDB0DD4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1831325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Скругленный прямоугольник 4">
            <a:extLst/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>
            <a:extLst/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Прямоугольник 9">
            <a:extLst/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27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ижний колонтитул 16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28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FFB6B-0609-4B1B-8BF8-328D2691A94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1730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2E70C-CFA9-438C-B178-2EF88611F42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221843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Скругленный прямоугольник 4">
            <a:extLst/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>
            <a:extLst/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оугольник 7">
            <a:extLst/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C0825-546B-47C7-9284-7BC4C30BA04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839160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3DDF5-E20B-4F87-9A71-09C6736E1F7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182854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551AA-4955-4225-BE12-71992DC3549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210963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69EF6-621D-4758-A552-408DE411AF1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52906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 dirty="0"/>
              <a:t>Вставка рисунка </a:t>
            </a:r>
            <a:r>
              <a:rPr lang="ru-RU" noProof="0" dirty="0" err="1"/>
              <a:t>SmartArt</a:t>
            </a:r>
            <a:endParaRPr lang="en-US" noProof="0" dirty="0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40FBE-827B-4082-88F1-1C7F73CAF26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466802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E1ED8-FC5E-447C-973C-3EECEFD7D10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423002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Скругленный прямоугольник 5">
            <a:extLst/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24414-E9B1-45CF-A0E8-0BCF7E8390B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5606309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>
            <a:extLst/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8" name="Дата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ижний колонтитул 5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6820B-D21C-4EE4-AEF7-BD71D4AF760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740070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275C-1FF4-4EB0-9DCA-2E4F3AFF66B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350418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D2ABE-6611-484E-B4E3-6C2FC98403E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02460305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F767D-4B5D-4FA3-A6C8-273D4E2E8ED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697223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5CD8D-4E42-422E-9FFF-50AEFAE8FF7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0297245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36643-0011-4A30-A342-9B4980F34F3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0134313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FF9A-BB9B-4D64-A182-E63C359CD0A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2525212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2C620-B1D1-4D4A-80E8-54B2A76B9B2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16387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95EC6-2A71-4449-AFED-5DA704908D5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05248096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F6F54-CCF6-4CEE-885C-20FE22BC5C6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6953982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F8FF4-5A8E-4040-B598-44082F96D0A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942707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FDA0-8B42-459A-9C37-002527C5EF2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1366967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5E247-BF51-4AC2-9791-960707EEAE9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9109663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2D313-A6F6-46DB-BC35-269C9CB47D6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2189322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73CC2-3556-46EF-B5B9-5FB40375DF8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02751566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696200" cy="3657600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C4B8E-0A5D-4A04-88BC-DC902AF9AA2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5771930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48B4B-EA66-4622-A701-71DFD910E4F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1616584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3301552 w 794"/>
                <a:gd name="T1" fmla="*/ 523657 h 414"/>
                <a:gd name="T2" fmla="*/ 2952570 w 794"/>
                <a:gd name="T3" fmla="*/ 421696 h 414"/>
                <a:gd name="T4" fmla="*/ 2312637 w 794"/>
                <a:gd name="T5" fmla="*/ 278643 h 414"/>
                <a:gd name="T6" fmla="*/ 295141 w 794"/>
                <a:gd name="T7" fmla="*/ 0 h 414"/>
                <a:gd name="T8" fmla="*/ 95189 w 794"/>
                <a:gd name="T9" fmla="*/ 26400 h 414"/>
                <a:gd name="T10" fmla="*/ 0 w 794"/>
                <a:gd name="T11" fmla="*/ 110131 h 414"/>
                <a:gd name="T12" fmla="*/ 116003 w 794"/>
                <a:gd name="T13" fmla="*/ 205667 h 414"/>
                <a:gd name="T14" fmla="*/ 2370029 w 794"/>
                <a:gd name="T15" fmla="*/ 542555 h 414"/>
                <a:gd name="T16" fmla="*/ 2863890 w 794"/>
                <a:gd name="T17" fmla="*/ 520982 h 414"/>
                <a:gd name="T18" fmla="*/ 3263183 w 794"/>
                <a:gd name="T19" fmla="*/ 548885 h 414"/>
                <a:gd name="T20" fmla="*/ 3301552 w 794"/>
                <a:gd name="T21" fmla="*/ 523657 h 414"/>
                <a:gd name="T22" fmla="*/ 3301552 w 794"/>
                <a:gd name="T23" fmla="*/ 523657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200 w 1586"/>
                <a:gd name="T1" fmla="*/ 0 h 821"/>
                <a:gd name="T2" fmla="*/ 21375 w 1586"/>
                <a:gd name="T3" fmla="*/ 2658 h 821"/>
                <a:gd name="T4" fmla="*/ 22931 w 1586"/>
                <a:gd name="T5" fmla="*/ 3268 h 821"/>
                <a:gd name="T6" fmla="*/ 25472 w 1586"/>
                <a:gd name="T7" fmla="*/ 4056 h 821"/>
                <a:gd name="T8" fmla="*/ 25135 w 1586"/>
                <a:gd name="T9" fmla="*/ 4205 h 821"/>
                <a:gd name="T10" fmla="*/ 21676 w 1586"/>
                <a:gd name="T11" fmla="*/ 4030 h 821"/>
                <a:gd name="T12" fmla="*/ 18385 w 1586"/>
                <a:gd name="T13" fmla="*/ 4154 h 821"/>
                <a:gd name="T14" fmla="*/ 665 w 1586"/>
                <a:gd name="T15" fmla="*/ 1530 h 821"/>
                <a:gd name="T16" fmla="*/ 0 w 1586"/>
                <a:gd name="T17" fmla="*/ 769 h 821"/>
                <a:gd name="T18" fmla="*/ 737 w 1586"/>
                <a:gd name="T19" fmla="*/ 162 h 821"/>
                <a:gd name="T20" fmla="*/ 2200 w 1586"/>
                <a:gd name="T21" fmla="*/ 0 h 821"/>
                <a:gd name="T22" fmla="*/ 220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704 h 747"/>
                <a:gd name="T2" fmla="*/ 15111 w 1049"/>
                <a:gd name="T3" fmla="*/ 3920 h 747"/>
                <a:gd name="T4" fmla="*/ 15392 w 1049"/>
                <a:gd name="T5" fmla="*/ 2803 h 747"/>
                <a:gd name="T6" fmla="*/ 17194 w 1049"/>
                <a:gd name="T7" fmla="*/ 2216 h 747"/>
                <a:gd name="T8" fmla="*/ 1278 w 1049"/>
                <a:gd name="T9" fmla="*/ 0 h 747"/>
                <a:gd name="T10" fmla="*/ 0 w 1049"/>
                <a:gd name="T11" fmla="*/ 664 h 747"/>
                <a:gd name="T12" fmla="*/ 0 w 1049"/>
                <a:gd name="T13" fmla="*/ 1704 h 747"/>
                <a:gd name="T14" fmla="*/ 0 w 1049"/>
                <a:gd name="T15" fmla="*/ 170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748 w 150"/>
                  <a:gd name="T1" fmla="*/ 0 h 173"/>
                  <a:gd name="T2" fmla="*/ 643 w 150"/>
                  <a:gd name="T3" fmla="*/ 364 h 173"/>
                  <a:gd name="T4" fmla="*/ 0 w 150"/>
                  <a:gd name="T5" fmla="*/ 950 h 173"/>
                  <a:gd name="T6" fmla="*/ 1272 w 150"/>
                  <a:gd name="T7" fmla="*/ 878 h 173"/>
                  <a:gd name="T8" fmla="*/ 1639 w 150"/>
                  <a:gd name="T9" fmla="*/ 464 h 173"/>
                  <a:gd name="T10" fmla="*/ 2391 w 150"/>
                  <a:gd name="T11" fmla="*/ 147 h 173"/>
                  <a:gd name="T12" fmla="*/ 1748 w 150"/>
                  <a:gd name="T13" fmla="*/ 0 h 173"/>
                  <a:gd name="T14" fmla="*/ 174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532 w 1684"/>
                  <a:gd name="T1" fmla="*/ 0 h 880"/>
                  <a:gd name="T2" fmla="*/ 1024 w 1684"/>
                  <a:gd name="T3" fmla="*/ 270 h 880"/>
                  <a:gd name="T4" fmla="*/ 0 w 1684"/>
                  <a:gd name="T5" fmla="*/ 1079 h 880"/>
                  <a:gd name="T6" fmla="*/ 1092 w 1684"/>
                  <a:gd name="T7" fmla="*/ 1861 h 880"/>
                  <a:gd name="T8" fmla="*/ 19196 w 1684"/>
                  <a:gd name="T9" fmla="*/ 4495 h 880"/>
                  <a:gd name="T10" fmla="*/ 23096 w 1684"/>
                  <a:gd name="T11" fmla="*/ 4331 h 880"/>
                  <a:gd name="T12" fmla="*/ 26256 w 1684"/>
                  <a:gd name="T13" fmla="*/ 4564 h 880"/>
                  <a:gd name="T14" fmla="*/ 27353 w 1684"/>
                  <a:gd name="T15" fmla="*/ 4194 h 880"/>
                  <a:gd name="T16" fmla="*/ 24393 w 1684"/>
                  <a:gd name="T17" fmla="*/ 3442 h 880"/>
                  <a:gd name="T18" fmla="*/ 23191 w 1684"/>
                  <a:gd name="T19" fmla="*/ 2658 h 880"/>
                  <a:gd name="T20" fmla="*/ 22243 w 1684"/>
                  <a:gd name="T21" fmla="*/ 2733 h 880"/>
                  <a:gd name="T22" fmla="*/ 23370 w 1684"/>
                  <a:gd name="T23" fmla="*/ 3442 h 880"/>
                  <a:gd name="T24" fmla="*/ 25630 w 1684"/>
                  <a:gd name="T25" fmla="*/ 4197 h 880"/>
                  <a:gd name="T26" fmla="*/ 22953 w 1684"/>
                  <a:gd name="T27" fmla="*/ 4081 h 880"/>
                  <a:gd name="T28" fmla="*/ 19796 w 1684"/>
                  <a:gd name="T29" fmla="*/ 4217 h 880"/>
                  <a:gd name="T30" fmla="*/ 20380 w 1684"/>
                  <a:gd name="T31" fmla="*/ 3368 h 880"/>
                  <a:gd name="T32" fmla="*/ 21733 w 1684"/>
                  <a:gd name="T33" fmla="*/ 2790 h 880"/>
                  <a:gd name="T34" fmla="*/ 20149 w 1684"/>
                  <a:gd name="T35" fmla="*/ 2862 h 880"/>
                  <a:gd name="T36" fmla="*/ 18921 w 1684"/>
                  <a:gd name="T37" fmla="*/ 3414 h 880"/>
                  <a:gd name="T38" fmla="*/ 18503 w 1684"/>
                  <a:gd name="T39" fmla="*/ 4104 h 880"/>
                  <a:gd name="T40" fmla="*/ 1740 w 1684"/>
                  <a:gd name="T41" fmla="*/ 1607 h 880"/>
                  <a:gd name="T42" fmla="*/ 1296 w 1684"/>
                  <a:gd name="T43" fmla="*/ 1114 h 880"/>
                  <a:gd name="T44" fmla="*/ 1672 w 1684"/>
                  <a:gd name="T45" fmla="*/ 495 h 880"/>
                  <a:gd name="T46" fmla="*/ 3519 w 1684"/>
                  <a:gd name="T47" fmla="*/ 0 h 880"/>
                  <a:gd name="T48" fmla="*/ 2532 w 1684"/>
                  <a:gd name="T49" fmla="*/ 0 h 880"/>
                  <a:gd name="T50" fmla="*/ 253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626 w 1190"/>
                  <a:gd name="T1" fmla="*/ 0 h 500"/>
                  <a:gd name="T2" fmla="*/ 19325 w 1190"/>
                  <a:gd name="T3" fmla="*/ 2533 h 500"/>
                  <a:gd name="T4" fmla="*/ 17462 w 1190"/>
                  <a:gd name="T5" fmla="*/ 2585 h 500"/>
                  <a:gd name="T6" fmla="*/ 0 w 1190"/>
                  <a:gd name="T7" fmla="*/ 139 h 500"/>
                  <a:gd name="T8" fmla="*/ 1626 w 1190"/>
                  <a:gd name="T9" fmla="*/ 0 h 500"/>
                  <a:gd name="T10" fmla="*/ 162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908 w 160"/>
                  <a:gd name="T1" fmla="*/ 0 h 335"/>
                  <a:gd name="T2" fmla="*/ 312 w 160"/>
                  <a:gd name="T3" fmla="*/ 537 h 335"/>
                  <a:gd name="T4" fmla="*/ 0 w 160"/>
                  <a:gd name="T5" fmla="*/ 1155 h 335"/>
                  <a:gd name="T6" fmla="*/ 548 w 160"/>
                  <a:gd name="T7" fmla="*/ 1580 h 335"/>
                  <a:gd name="T8" fmla="*/ 1539 w 160"/>
                  <a:gd name="T9" fmla="*/ 1685 h 335"/>
                  <a:gd name="T10" fmla="*/ 1249 w 160"/>
                  <a:gd name="T11" fmla="*/ 771 h 335"/>
                  <a:gd name="T12" fmla="*/ 2625 w 160"/>
                  <a:gd name="T13" fmla="*/ 88 h 335"/>
                  <a:gd name="T14" fmla="*/ 1908 w 160"/>
                  <a:gd name="T15" fmla="*/ 0 h 335"/>
                  <a:gd name="T16" fmla="*/ 190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28 w 489"/>
                  <a:gd name="T1" fmla="*/ 180 h 296"/>
                  <a:gd name="T2" fmla="*/ 2539 w 489"/>
                  <a:gd name="T3" fmla="*/ 347 h 296"/>
                  <a:gd name="T4" fmla="*/ 5152 w 489"/>
                  <a:gd name="T5" fmla="*/ 718 h 296"/>
                  <a:gd name="T6" fmla="*/ 6996 w 489"/>
                  <a:gd name="T7" fmla="*/ 1273 h 296"/>
                  <a:gd name="T8" fmla="*/ 5183 w 489"/>
                  <a:gd name="T9" fmla="*/ 1204 h 296"/>
                  <a:gd name="T10" fmla="*/ 2204 w 489"/>
                  <a:gd name="T11" fmla="*/ 764 h 296"/>
                  <a:gd name="T12" fmla="*/ 793 w 489"/>
                  <a:gd name="T13" fmla="*/ 419 h 296"/>
                  <a:gd name="T14" fmla="*/ 1696 w 489"/>
                  <a:gd name="T15" fmla="*/ 853 h 296"/>
                  <a:gd name="T16" fmla="*/ 4323 w 489"/>
                  <a:gd name="T17" fmla="*/ 1411 h 296"/>
                  <a:gd name="T18" fmla="*/ 7405 w 489"/>
                  <a:gd name="T19" fmla="*/ 1552 h 296"/>
                  <a:gd name="T20" fmla="*/ 7772 w 489"/>
                  <a:gd name="T21" fmla="*/ 1172 h 296"/>
                  <a:gd name="T22" fmla="*/ 6264 w 489"/>
                  <a:gd name="T23" fmla="*/ 630 h 296"/>
                  <a:gd name="T24" fmla="*/ 2699 w 489"/>
                  <a:gd name="T25" fmla="*/ 90 h 296"/>
                  <a:gd name="T26" fmla="*/ 0 w 489"/>
                  <a:gd name="T27" fmla="*/ 0 h 296"/>
                  <a:gd name="T28" fmla="*/ 228 w 489"/>
                  <a:gd name="T29" fmla="*/ 180 h 296"/>
                  <a:gd name="T30" fmla="*/ 228 w 489"/>
                  <a:gd name="T31" fmla="*/ 18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23 w 794"/>
                <a:gd name="T1" fmla="*/ 25 h 414"/>
                <a:gd name="T2" fmla="*/ 110 w 794"/>
                <a:gd name="T3" fmla="*/ 20 h 414"/>
                <a:gd name="T4" fmla="*/ 86 w 794"/>
                <a:gd name="T5" fmla="*/ 13 h 414"/>
                <a:gd name="T6" fmla="*/ 10 w 794"/>
                <a:gd name="T7" fmla="*/ 0 h 414"/>
                <a:gd name="T8" fmla="*/ 4 w 794"/>
                <a:gd name="T9" fmla="*/ 1 h 414"/>
                <a:gd name="T10" fmla="*/ 0 w 794"/>
                <a:gd name="T11" fmla="*/ 6 h 414"/>
                <a:gd name="T12" fmla="*/ 4 w 794"/>
                <a:gd name="T13" fmla="*/ 10 h 414"/>
                <a:gd name="T14" fmla="*/ 89 w 794"/>
                <a:gd name="T15" fmla="*/ 26 h 414"/>
                <a:gd name="T16" fmla="*/ 107 w 794"/>
                <a:gd name="T17" fmla="*/ 25 h 414"/>
                <a:gd name="T18" fmla="*/ 122 w 794"/>
                <a:gd name="T19" fmla="*/ 26 h 414"/>
                <a:gd name="T20" fmla="*/ 123 w 794"/>
                <a:gd name="T21" fmla="*/ 25 h 414"/>
                <a:gd name="T22" fmla="*/ 123 w 794"/>
                <a:gd name="T23" fmla="*/ 2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1 w 1586"/>
                <a:gd name="T3" fmla="*/ 0 h 821"/>
                <a:gd name="T4" fmla="*/ 1 w 1586"/>
                <a:gd name="T5" fmla="*/ 0 h 821"/>
                <a:gd name="T6" fmla="*/ 1 w 1586"/>
                <a:gd name="T7" fmla="*/ 0 h 821"/>
                <a:gd name="T8" fmla="*/ 1 w 1586"/>
                <a:gd name="T9" fmla="*/ 0 h 821"/>
                <a:gd name="T10" fmla="*/ 1 w 1586"/>
                <a:gd name="T11" fmla="*/ 0 h 821"/>
                <a:gd name="T12" fmla="*/ 1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1 w 1049"/>
                <a:gd name="T3" fmla="*/ 0 h 747"/>
                <a:gd name="T4" fmla="*/ 1 w 1049"/>
                <a:gd name="T5" fmla="*/ 0 h 747"/>
                <a:gd name="T6" fmla="*/ 1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1 w 1684"/>
                  <a:gd name="T9" fmla="*/ 0 h 880"/>
                  <a:gd name="T10" fmla="*/ 1 w 1684"/>
                  <a:gd name="T11" fmla="*/ 0 h 880"/>
                  <a:gd name="T12" fmla="*/ 1 w 1684"/>
                  <a:gd name="T13" fmla="*/ 0 h 880"/>
                  <a:gd name="T14" fmla="*/ 1 w 1684"/>
                  <a:gd name="T15" fmla="*/ 0 h 880"/>
                  <a:gd name="T16" fmla="*/ 1 w 1684"/>
                  <a:gd name="T17" fmla="*/ 0 h 880"/>
                  <a:gd name="T18" fmla="*/ 1 w 1684"/>
                  <a:gd name="T19" fmla="*/ 0 h 880"/>
                  <a:gd name="T20" fmla="*/ 1 w 1684"/>
                  <a:gd name="T21" fmla="*/ 0 h 880"/>
                  <a:gd name="T22" fmla="*/ 1 w 1684"/>
                  <a:gd name="T23" fmla="*/ 0 h 880"/>
                  <a:gd name="T24" fmla="*/ 1 w 1684"/>
                  <a:gd name="T25" fmla="*/ 0 h 880"/>
                  <a:gd name="T26" fmla="*/ 1 w 1684"/>
                  <a:gd name="T27" fmla="*/ 0 h 880"/>
                  <a:gd name="T28" fmla="*/ 1 w 1684"/>
                  <a:gd name="T29" fmla="*/ 0 h 880"/>
                  <a:gd name="T30" fmla="*/ 1 w 1684"/>
                  <a:gd name="T31" fmla="*/ 0 h 880"/>
                  <a:gd name="T32" fmla="*/ 1 w 1684"/>
                  <a:gd name="T33" fmla="*/ 0 h 880"/>
                  <a:gd name="T34" fmla="*/ 1 w 1684"/>
                  <a:gd name="T35" fmla="*/ 0 h 880"/>
                  <a:gd name="T36" fmla="*/ 1 w 1684"/>
                  <a:gd name="T37" fmla="*/ 0 h 880"/>
                  <a:gd name="T38" fmla="*/ 1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1 w 1190"/>
                  <a:gd name="T3" fmla="*/ 0 h 500"/>
                  <a:gd name="T4" fmla="*/ 1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7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9AFF3-098B-4337-9482-DA2A05780E7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31281335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37432-D306-458D-903A-1B64DFA4258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342952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B8052-1A33-472E-BE87-80F0629BF81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0468965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5D30B-D017-4D97-8BE2-03D284942F9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90207291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18474-CD5B-46EF-88B7-32B877D49A7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88135508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F69D4-7476-44AB-BE75-C6DEF0BAFB7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2919526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AE9B6-DCE5-4DDA-AA44-92766B7A46D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52403094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295EF-3ED5-471D-8688-8A8BCBAEE41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2225870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6C8CE-1A3B-4369-8EE3-672DA9FC678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2213995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4D3C3-4CC6-4457-BDF2-79D350B6DA0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56724208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9B8F7-7E6B-41DB-9E9C-D4F0EED6033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6709850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E8ED8-EC55-499A-827F-FABCB9C8613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2124939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  <a:endParaRPr lang="en-US" noProof="0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5CF97-7B0D-4A06-A408-16DC7878133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6117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AE8A2-E73D-4775-A468-1164E760116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4133686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/>
              <a:t>Вставка рисунка SmartArt</a:t>
            </a:r>
            <a:endParaRPr lang="en-US" noProof="0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228DB-277E-4B98-B73F-FEE5CD702CE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1125303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D3A98-A364-4585-9734-8311A4276FF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1596088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E1B5-1C91-4C73-9B9A-98DC064621E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9071222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D0175-A2B2-416A-BEE8-62BE203AED0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8369564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D8185-316B-4370-B313-92925FE9A02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352233488"/>
      </p:ext>
    </p:extLst>
  </p:cSld>
  <p:clrMapOvr>
    <a:masterClrMapping/>
  </p:clrMapOvr>
  <p:transition spd="slow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B539C-1928-4676-B519-BE3D7DA663C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23272809"/>
      </p:ext>
    </p:extLst>
  </p:cSld>
  <p:clrMapOvr>
    <a:masterClrMapping/>
  </p:clrMapOvr>
  <p:transition spd="slow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9C73E-3119-49B2-818F-B3EA8FFE533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6664840"/>
      </p:ext>
    </p:extLst>
  </p:cSld>
  <p:clrMapOvr>
    <a:masterClrMapping/>
  </p:clrMapOvr>
  <p:transition spd="slow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5A1E9-AA9E-4109-B417-270339DB7AA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95869041"/>
      </p:ext>
    </p:extLst>
  </p:cSld>
  <p:clrMapOvr>
    <a:masterClrMapping/>
  </p:clrMapOvr>
  <p:transition spd="slow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80C64-529B-48C9-A7A1-92FAAF42648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95491332"/>
      </p:ext>
    </p:extLst>
  </p:cSld>
  <p:clrMapOvr>
    <a:masterClrMapping/>
  </p:clrMapOvr>
  <p:transition spd="slow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4F1B6-6C67-48B3-81D5-58C7FF5E884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4435143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9B8C7-A16E-4D5E-9B8A-A63F3941023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26453723"/>
      </p:ext>
    </p:extLst>
  </p:cSld>
  <p:clrMapOvr>
    <a:masterClrMapping/>
  </p:clrMapOvr>
  <p:transition spd="slow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A1849-004F-4E31-8E9F-5A54EFE8E8F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712579"/>
      </p:ext>
    </p:extLst>
  </p:cSld>
  <p:clrMapOvr>
    <a:masterClrMapping/>
  </p:clrMapOvr>
  <p:transition spd="slow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F4C61-8AC9-4500-ABCC-833CC212180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366299272"/>
      </p:ext>
    </p:extLst>
  </p:cSld>
  <p:clrMapOvr>
    <a:masterClrMapping/>
  </p:clrMapOvr>
  <p:transition spd="slow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40115-599F-408F-8A49-9B964F43F26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19179317"/>
      </p:ext>
    </p:extLst>
  </p:cSld>
  <p:clrMapOvr>
    <a:masterClrMapping/>
  </p:clrMapOvr>
  <p:transition spd="slow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236CF-BEF8-4F26-B6AB-05F4ADE6365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072518009"/>
      </p:ext>
    </p:extLst>
  </p:cSld>
  <p:clrMapOvr>
    <a:masterClrMapping/>
  </p:clrMapOvr>
  <p:transition spd="slow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B2F05-3485-406A-BCB3-443D9F3BAF4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8249652"/>
      </p:ext>
    </p:extLst>
  </p:cSld>
  <p:clrMapOvr>
    <a:masterClrMapping/>
  </p:clrMapOvr>
  <p:transition spd="slow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D6076-1749-4BE2-B72F-99DBD0D6895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737078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F884D-6418-4A44-93E6-49BA333F9F4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8274688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CCF2C-0411-4D9E-A19B-45CC04A3017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3239460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05861-5B59-47F6-9968-C97BEF0764F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2351558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AA036-5277-4178-89FD-731E7832B0A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677059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C00DC-FD6D-4DE0-908D-1074EFD5797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1957808"/>
      </p:ext>
    </p:extLst>
  </p:cSld>
  <p:clrMapOvr>
    <a:masterClrMapping/>
  </p:clrMapOvr>
  <p:transition spd="slow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275D-616F-4931-B230-F7D50F41875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03450578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1BA60-E64A-48B2-977C-B19D6473734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099232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88169-38B1-4720-8977-DA7F37C9A34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7371369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E1BA0-7F68-4277-9465-4027373F502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65469443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B51C2-CAA1-4B89-B6D8-CBAF993C239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5094473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33B2-053B-4C82-8B7E-A2EB8CF68E9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04977275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EC965-A2EF-49BF-92B8-B9B68608306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3512551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4A272-0CB7-483A-9431-9FFD925262C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7374452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B2EFE-FE2D-4E27-94D3-D9F4146FFF9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387130168"/>
      </p:ext>
    </p:extLst>
  </p:cSld>
  <p:clrMapOvr>
    <a:masterClrMapping/>
  </p:clrMapOvr>
  <p:transition spd="slow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83A6E-96C4-4F7C-BC34-40506960073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659671072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283AE-13FE-4B31-9D56-A7907BA249D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110235310"/>
      </p:ext>
    </p:extLst>
  </p:cSld>
  <p:clrMapOvr>
    <a:masterClrMapping/>
  </p:clrMapOvr>
  <p:transition spd="slow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EE778-C2D6-4CA4-8D30-43AA6C70A96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85813253"/>
      </p:ext>
    </p:extLst>
  </p:cSld>
  <p:clrMapOvr>
    <a:masterClrMapping/>
  </p:clrMapOvr>
  <p:transition spd="slow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4E271-5506-44FA-A1B9-9394719716C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057059661"/>
      </p:ext>
    </p:extLst>
  </p:cSld>
  <p:clrMapOvr>
    <a:masterClrMapping/>
  </p:clrMapOvr>
  <p:transition spd="slow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274E3-79CE-4D79-BB98-8F1147EBB09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532203785"/>
      </p:ext>
    </p:extLst>
  </p:cSld>
  <p:clrMapOvr>
    <a:masterClrMapping/>
  </p:clrMapOvr>
  <p:transition spd="slow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2F5F-F093-478B-879A-63C12B3BBD6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62929669"/>
      </p:ext>
    </p:extLst>
  </p:cSld>
  <p:clrMapOvr>
    <a:masterClrMapping/>
  </p:clrMapOvr>
  <p:transition spd="slow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3CE77-D9C6-4266-89FA-420FC08125C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08742807"/>
      </p:ext>
    </p:extLst>
  </p:cSld>
  <p:clrMapOvr>
    <a:masterClrMapping/>
  </p:clrMapOvr>
  <p:transition spd="slow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7CD72-0549-44B6-A85C-46A384E560D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393239703"/>
      </p:ext>
    </p:extLst>
  </p:cSld>
  <p:clrMapOvr>
    <a:masterClrMapping/>
  </p:clrMapOvr>
  <p:transition spd="slow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6DB5A-3E0C-4342-99B4-A1D16E9E858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35872444"/>
      </p:ext>
    </p:extLst>
  </p:cSld>
  <p:clrMapOvr>
    <a:masterClrMapping/>
  </p:clrMapOvr>
  <p:transition spd="slow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2727C-6E72-4248-9A49-748FF954B20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20914188"/>
      </p:ext>
    </p:extLst>
  </p:cSld>
  <p:clrMapOvr>
    <a:masterClrMapping/>
  </p:clrMapOvr>
  <p:transition spd="slow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9CA9B-E69B-419F-8402-2A8FDA162C1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66310134"/>
      </p:ext>
    </p:extLst>
  </p:cSld>
  <p:clrMapOvr>
    <a:masterClrMapping/>
  </p:clrMapOvr>
  <p:transition spd="slow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05F5D-197E-4299-B103-5BD9D4EF729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12220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EA695-298F-488B-8667-4412BB15746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069575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5E412-E83E-43D3-9A90-A0BF0CADB35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79454312"/>
      </p:ext>
    </p:extLst>
  </p:cSld>
  <p:clrMapOvr>
    <a:masterClrMapping/>
  </p:clrMapOvr>
  <p:transition spd="slow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AB14C-854E-4711-8829-CE2FDE65EAF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5730710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4B9A2-F3C4-49CE-A1FE-D903B1AEC33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24615525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3FA27-F91A-491B-80CD-7E74E5BD82A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733670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28937-AE6D-4A3D-A848-2EEB452BC60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49081900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A83F8-A7B7-42ED-84B9-EDDA306E295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1320830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E31DA-F0BD-468A-99FA-3285EFECB03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5885030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CA09E-0929-4904-B658-39FA224907B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0268230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97875-3AE5-4A8A-8EDB-DE93EBE0D05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7097687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B72A3-2BAA-4643-AE3C-49D4365BA7F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1581915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496A6-B737-4800-B53D-45A734AF91D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45229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5760F-9E18-49CB-A2AB-FE1C59BFBBC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551228920"/>
      </p:ext>
    </p:extLst>
  </p:cSld>
  <p:clrMapOvr>
    <a:masterClrMapping/>
  </p:clrMapOvr>
  <p:transition spd="slow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10F11-3C1E-4C29-90F3-B52B784AD5C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7020491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853EC-84F4-4BBF-81AC-29AF04DDD42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6366659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7F1B0-01F0-45B5-A8AE-C71F59B739C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506783783"/>
      </p:ext>
    </p:extLst>
  </p:cSld>
  <p:clrMapOvr>
    <a:masterClrMapping/>
  </p:clrMapOvr>
  <p:transition spd="slow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FA38E-9AC5-4645-93CF-942BB90828F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543395728"/>
      </p:ext>
    </p:extLst>
  </p:cSld>
  <p:clrMapOvr>
    <a:masterClrMapping/>
  </p:clrMapOvr>
  <p:transition spd="slow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82A8C-3EFB-4FA5-A4EB-4E583807B7C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305686610"/>
      </p:ext>
    </p:extLst>
  </p:cSld>
  <p:clrMapOvr>
    <a:masterClrMapping/>
  </p:clrMapOvr>
  <p:transition spd="slow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4779A-0E47-41B8-B0A0-9422004EAF0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90284483"/>
      </p:ext>
    </p:extLst>
  </p:cSld>
  <p:clrMapOvr>
    <a:masterClrMapping/>
  </p:clrMapOvr>
  <p:transition spd="slow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D91D9-E7AD-4CC9-B7E5-7AE8ABA9D5A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71209393"/>
      </p:ext>
    </p:extLst>
  </p:cSld>
  <p:clrMapOvr>
    <a:masterClrMapping/>
  </p:clrMapOvr>
  <p:transition spd="slow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4A567-E6F8-4CD7-8E82-45FE3BD01AD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37503095"/>
      </p:ext>
    </p:extLst>
  </p:cSld>
  <p:clrMapOvr>
    <a:masterClrMapping/>
  </p:clrMapOvr>
  <p:transition spd="slow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733ED-C8AA-4DB7-8B00-6972DE8D362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42672191"/>
      </p:ext>
    </p:extLst>
  </p:cSld>
  <p:clrMapOvr>
    <a:masterClrMapping/>
  </p:clrMapOvr>
  <p:transition spd="slow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DE9EF-E929-4C72-906F-03C30FF47F4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5821704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F4227-6DEF-4E46-84D0-618510BA654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59937233"/>
      </p:ext>
    </p:extLst>
  </p:cSld>
  <p:clrMapOvr>
    <a:masterClrMapping/>
  </p:clrMapOvr>
  <p:transition spd="slow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1A709-3A9A-4214-9261-4B5D26D536E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957881180"/>
      </p:ext>
    </p:extLst>
  </p:cSld>
  <p:clrMapOvr>
    <a:masterClrMapping/>
  </p:clrMapOvr>
  <p:transition spd="slow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8F357-A4B9-45BA-9878-E3765B30B1F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849499007"/>
      </p:ext>
    </p:extLst>
  </p:cSld>
  <p:clrMapOvr>
    <a:masterClrMapping/>
  </p:clrMapOvr>
  <p:transition spd="slow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28042-5245-439B-ADD6-16546EE1A00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978235682"/>
      </p:ext>
    </p:extLst>
  </p:cSld>
  <p:clrMapOvr>
    <a:masterClrMapping/>
  </p:clrMapOvr>
  <p:transition spd="slow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7747C-D69C-463E-8370-EF07E69E252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91249928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809D8-9B0B-41FF-B766-0ED3B2CC95E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1133088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4D386-B395-41E0-92A1-9A4ED9D37D8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6108138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BAA2E-407A-4711-A586-2E7E87F64B6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0820007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775E9-6D88-48C5-A6FE-0C4D86F593B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4005840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A3FA4-8E21-4335-B395-EE9CA19CDC7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2272938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98B69-0AB4-4D67-864B-D67E44BAC82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841611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C6440-9138-453A-A473-7442EDDB8E1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657576836"/>
      </p:ext>
    </p:extLst>
  </p:cSld>
  <p:clrMapOvr>
    <a:masterClrMapping/>
  </p:clrMapOvr>
  <p:transition spd="slow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607D3-D5FE-4662-889A-365F640D666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46041531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5FFC3-BDA8-4E1D-8439-C8BB7131941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8480354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79185-9DD8-4E7C-BC11-351ADFDBDFB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4656217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4B537-5B60-4317-AF03-C4C2D56B507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1690550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73672-87A2-4382-A107-D2043651019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4457496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FDA48-CC85-497D-AD7D-F867B12E400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7796802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FEAF9-5404-4BAD-B373-EB9DA7B9F4E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899364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3301552 w 794"/>
                <a:gd name="T1" fmla="*/ 523657 h 414"/>
                <a:gd name="T2" fmla="*/ 2952570 w 794"/>
                <a:gd name="T3" fmla="*/ 421696 h 414"/>
                <a:gd name="T4" fmla="*/ 2312637 w 794"/>
                <a:gd name="T5" fmla="*/ 278643 h 414"/>
                <a:gd name="T6" fmla="*/ 295141 w 794"/>
                <a:gd name="T7" fmla="*/ 0 h 414"/>
                <a:gd name="T8" fmla="*/ 95189 w 794"/>
                <a:gd name="T9" fmla="*/ 26400 h 414"/>
                <a:gd name="T10" fmla="*/ 0 w 794"/>
                <a:gd name="T11" fmla="*/ 110131 h 414"/>
                <a:gd name="T12" fmla="*/ 116003 w 794"/>
                <a:gd name="T13" fmla="*/ 205667 h 414"/>
                <a:gd name="T14" fmla="*/ 2370029 w 794"/>
                <a:gd name="T15" fmla="*/ 542555 h 414"/>
                <a:gd name="T16" fmla="*/ 2863890 w 794"/>
                <a:gd name="T17" fmla="*/ 520982 h 414"/>
                <a:gd name="T18" fmla="*/ 3263183 w 794"/>
                <a:gd name="T19" fmla="*/ 548885 h 414"/>
                <a:gd name="T20" fmla="*/ 3301552 w 794"/>
                <a:gd name="T21" fmla="*/ 523657 h 414"/>
                <a:gd name="T22" fmla="*/ 3301552 w 794"/>
                <a:gd name="T23" fmla="*/ 523657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200 w 1586"/>
                <a:gd name="T1" fmla="*/ 0 h 821"/>
                <a:gd name="T2" fmla="*/ 21375 w 1586"/>
                <a:gd name="T3" fmla="*/ 2658 h 821"/>
                <a:gd name="T4" fmla="*/ 22931 w 1586"/>
                <a:gd name="T5" fmla="*/ 3268 h 821"/>
                <a:gd name="T6" fmla="*/ 25472 w 1586"/>
                <a:gd name="T7" fmla="*/ 4056 h 821"/>
                <a:gd name="T8" fmla="*/ 25135 w 1586"/>
                <a:gd name="T9" fmla="*/ 4205 h 821"/>
                <a:gd name="T10" fmla="*/ 21676 w 1586"/>
                <a:gd name="T11" fmla="*/ 4030 h 821"/>
                <a:gd name="T12" fmla="*/ 18385 w 1586"/>
                <a:gd name="T13" fmla="*/ 4154 h 821"/>
                <a:gd name="T14" fmla="*/ 665 w 1586"/>
                <a:gd name="T15" fmla="*/ 1530 h 821"/>
                <a:gd name="T16" fmla="*/ 0 w 1586"/>
                <a:gd name="T17" fmla="*/ 769 h 821"/>
                <a:gd name="T18" fmla="*/ 737 w 1586"/>
                <a:gd name="T19" fmla="*/ 162 h 821"/>
                <a:gd name="T20" fmla="*/ 2200 w 1586"/>
                <a:gd name="T21" fmla="*/ 0 h 821"/>
                <a:gd name="T22" fmla="*/ 220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704 h 747"/>
                <a:gd name="T2" fmla="*/ 15111 w 1049"/>
                <a:gd name="T3" fmla="*/ 3920 h 747"/>
                <a:gd name="T4" fmla="*/ 15392 w 1049"/>
                <a:gd name="T5" fmla="*/ 2803 h 747"/>
                <a:gd name="T6" fmla="*/ 17194 w 1049"/>
                <a:gd name="T7" fmla="*/ 2216 h 747"/>
                <a:gd name="T8" fmla="*/ 1278 w 1049"/>
                <a:gd name="T9" fmla="*/ 0 h 747"/>
                <a:gd name="T10" fmla="*/ 0 w 1049"/>
                <a:gd name="T11" fmla="*/ 664 h 747"/>
                <a:gd name="T12" fmla="*/ 0 w 1049"/>
                <a:gd name="T13" fmla="*/ 1704 h 747"/>
                <a:gd name="T14" fmla="*/ 0 w 1049"/>
                <a:gd name="T15" fmla="*/ 170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748 w 150"/>
                  <a:gd name="T1" fmla="*/ 0 h 173"/>
                  <a:gd name="T2" fmla="*/ 643 w 150"/>
                  <a:gd name="T3" fmla="*/ 364 h 173"/>
                  <a:gd name="T4" fmla="*/ 0 w 150"/>
                  <a:gd name="T5" fmla="*/ 950 h 173"/>
                  <a:gd name="T6" fmla="*/ 1272 w 150"/>
                  <a:gd name="T7" fmla="*/ 878 h 173"/>
                  <a:gd name="T8" fmla="*/ 1639 w 150"/>
                  <a:gd name="T9" fmla="*/ 464 h 173"/>
                  <a:gd name="T10" fmla="*/ 2391 w 150"/>
                  <a:gd name="T11" fmla="*/ 147 h 173"/>
                  <a:gd name="T12" fmla="*/ 1748 w 150"/>
                  <a:gd name="T13" fmla="*/ 0 h 173"/>
                  <a:gd name="T14" fmla="*/ 174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532 w 1684"/>
                  <a:gd name="T1" fmla="*/ 0 h 880"/>
                  <a:gd name="T2" fmla="*/ 1024 w 1684"/>
                  <a:gd name="T3" fmla="*/ 270 h 880"/>
                  <a:gd name="T4" fmla="*/ 0 w 1684"/>
                  <a:gd name="T5" fmla="*/ 1079 h 880"/>
                  <a:gd name="T6" fmla="*/ 1092 w 1684"/>
                  <a:gd name="T7" fmla="*/ 1861 h 880"/>
                  <a:gd name="T8" fmla="*/ 19196 w 1684"/>
                  <a:gd name="T9" fmla="*/ 4495 h 880"/>
                  <a:gd name="T10" fmla="*/ 23096 w 1684"/>
                  <a:gd name="T11" fmla="*/ 4331 h 880"/>
                  <a:gd name="T12" fmla="*/ 26256 w 1684"/>
                  <a:gd name="T13" fmla="*/ 4564 h 880"/>
                  <a:gd name="T14" fmla="*/ 27353 w 1684"/>
                  <a:gd name="T15" fmla="*/ 4194 h 880"/>
                  <a:gd name="T16" fmla="*/ 24393 w 1684"/>
                  <a:gd name="T17" fmla="*/ 3442 h 880"/>
                  <a:gd name="T18" fmla="*/ 23191 w 1684"/>
                  <a:gd name="T19" fmla="*/ 2658 h 880"/>
                  <a:gd name="T20" fmla="*/ 22243 w 1684"/>
                  <a:gd name="T21" fmla="*/ 2733 h 880"/>
                  <a:gd name="T22" fmla="*/ 23370 w 1684"/>
                  <a:gd name="T23" fmla="*/ 3442 h 880"/>
                  <a:gd name="T24" fmla="*/ 25630 w 1684"/>
                  <a:gd name="T25" fmla="*/ 4197 h 880"/>
                  <a:gd name="T26" fmla="*/ 22953 w 1684"/>
                  <a:gd name="T27" fmla="*/ 4081 h 880"/>
                  <a:gd name="T28" fmla="*/ 19796 w 1684"/>
                  <a:gd name="T29" fmla="*/ 4217 h 880"/>
                  <a:gd name="T30" fmla="*/ 20380 w 1684"/>
                  <a:gd name="T31" fmla="*/ 3368 h 880"/>
                  <a:gd name="T32" fmla="*/ 21733 w 1684"/>
                  <a:gd name="T33" fmla="*/ 2790 h 880"/>
                  <a:gd name="T34" fmla="*/ 20149 w 1684"/>
                  <a:gd name="T35" fmla="*/ 2862 h 880"/>
                  <a:gd name="T36" fmla="*/ 18921 w 1684"/>
                  <a:gd name="T37" fmla="*/ 3414 h 880"/>
                  <a:gd name="T38" fmla="*/ 18503 w 1684"/>
                  <a:gd name="T39" fmla="*/ 4104 h 880"/>
                  <a:gd name="T40" fmla="*/ 1740 w 1684"/>
                  <a:gd name="T41" fmla="*/ 1607 h 880"/>
                  <a:gd name="T42" fmla="*/ 1296 w 1684"/>
                  <a:gd name="T43" fmla="*/ 1114 h 880"/>
                  <a:gd name="T44" fmla="*/ 1672 w 1684"/>
                  <a:gd name="T45" fmla="*/ 495 h 880"/>
                  <a:gd name="T46" fmla="*/ 3519 w 1684"/>
                  <a:gd name="T47" fmla="*/ 0 h 880"/>
                  <a:gd name="T48" fmla="*/ 2532 w 1684"/>
                  <a:gd name="T49" fmla="*/ 0 h 880"/>
                  <a:gd name="T50" fmla="*/ 253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626 w 1190"/>
                  <a:gd name="T1" fmla="*/ 0 h 500"/>
                  <a:gd name="T2" fmla="*/ 19325 w 1190"/>
                  <a:gd name="T3" fmla="*/ 2533 h 500"/>
                  <a:gd name="T4" fmla="*/ 17462 w 1190"/>
                  <a:gd name="T5" fmla="*/ 2585 h 500"/>
                  <a:gd name="T6" fmla="*/ 0 w 1190"/>
                  <a:gd name="T7" fmla="*/ 139 h 500"/>
                  <a:gd name="T8" fmla="*/ 1626 w 1190"/>
                  <a:gd name="T9" fmla="*/ 0 h 500"/>
                  <a:gd name="T10" fmla="*/ 162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908 w 160"/>
                  <a:gd name="T1" fmla="*/ 0 h 335"/>
                  <a:gd name="T2" fmla="*/ 312 w 160"/>
                  <a:gd name="T3" fmla="*/ 537 h 335"/>
                  <a:gd name="T4" fmla="*/ 0 w 160"/>
                  <a:gd name="T5" fmla="*/ 1155 h 335"/>
                  <a:gd name="T6" fmla="*/ 548 w 160"/>
                  <a:gd name="T7" fmla="*/ 1580 h 335"/>
                  <a:gd name="T8" fmla="*/ 1539 w 160"/>
                  <a:gd name="T9" fmla="*/ 1685 h 335"/>
                  <a:gd name="T10" fmla="*/ 1249 w 160"/>
                  <a:gd name="T11" fmla="*/ 771 h 335"/>
                  <a:gd name="T12" fmla="*/ 2625 w 160"/>
                  <a:gd name="T13" fmla="*/ 88 h 335"/>
                  <a:gd name="T14" fmla="*/ 1908 w 160"/>
                  <a:gd name="T15" fmla="*/ 0 h 335"/>
                  <a:gd name="T16" fmla="*/ 190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28 w 489"/>
                  <a:gd name="T1" fmla="*/ 180 h 296"/>
                  <a:gd name="T2" fmla="*/ 2539 w 489"/>
                  <a:gd name="T3" fmla="*/ 347 h 296"/>
                  <a:gd name="T4" fmla="*/ 5152 w 489"/>
                  <a:gd name="T5" fmla="*/ 718 h 296"/>
                  <a:gd name="T6" fmla="*/ 6996 w 489"/>
                  <a:gd name="T7" fmla="*/ 1273 h 296"/>
                  <a:gd name="T8" fmla="*/ 5183 w 489"/>
                  <a:gd name="T9" fmla="*/ 1204 h 296"/>
                  <a:gd name="T10" fmla="*/ 2204 w 489"/>
                  <a:gd name="T11" fmla="*/ 764 h 296"/>
                  <a:gd name="T12" fmla="*/ 793 w 489"/>
                  <a:gd name="T13" fmla="*/ 419 h 296"/>
                  <a:gd name="T14" fmla="*/ 1696 w 489"/>
                  <a:gd name="T15" fmla="*/ 853 h 296"/>
                  <a:gd name="T16" fmla="*/ 4323 w 489"/>
                  <a:gd name="T17" fmla="*/ 1411 h 296"/>
                  <a:gd name="T18" fmla="*/ 7405 w 489"/>
                  <a:gd name="T19" fmla="*/ 1552 h 296"/>
                  <a:gd name="T20" fmla="*/ 7772 w 489"/>
                  <a:gd name="T21" fmla="*/ 1172 h 296"/>
                  <a:gd name="T22" fmla="*/ 6264 w 489"/>
                  <a:gd name="T23" fmla="*/ 630 h 296"/>
                  <a:gd name="T24" fmla="*/ 2699 w 489"/>
                  <a:gd name="T25" fmla="*/ 90 h 296"/>
                  <a:gd name="T26" fmla="*/ 0 w 489"/>
                  <a:gd name="T27" fmla="*/ 0 h 296"/>
                  <a:gd name="T28" fmla="*/ 228 w 489"/>
                  <a:gd name="T29" fmla="*/ 180 h 296"/>
                  <a:gd name="T30" fmla="*/ 228 w 489"/>
                  <a:gd name="T31" fmla="*/ 18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23 w 794"/>
                <a:gd name="T1" fmla="*/ 25 h 414"/>
                <a:gd name="T2" fmla="*/ 110 w 794"/>
                <a:gd name="T3" fmla="*/ 20 h 414"/>
                <a:gd name="T4" fmla="*/ 86 w 794"/>
                <a:gd name="T5" fmla="*/ 13 h 414"/>
                <a:gd name="T6" fmla="*/ 10 w 794"/>
                <a:gd name="T7" fmla="*/ 0 h 414"/>
                <a:gd name="T8" fmla="*/ 4 w 794"/>
                <a:gd name="T9" fmla="*/ 1 h 414"/>
                <a:gd name="T10" fmla="*/ 0 w 794"/>
                <a:gd name="T11" fmla="*/ 6 h 414"/>
                <a:gd name="T12" fmla="*/ 4 w 794"/>
                <a:gd name="T13" fmla="*/ 10 h 414"/>
                <a:gd name="T14" fmla="*/ 89 w 794"/>
                <a:gd name="T15" fmla="*/ 26 h 414"/>
                <a:gd name="T16" fmla="*/ 107 w 794"/>
                <a:gd name="T17" fmla="*/ 25 h 414"/>
                <a:gd name="T18" fmla="*/ 122 w 794"/>
                <a:gd name="T19" fmla="*/ 26 h 414"/>
                <a:gd name="T20" fmla="*/ 123 w 794"/>
                <a:gd name="T21" fmla="*/ 25 h 414"/>
                <a:gd name="T22" fmla="*/ 123 w 794"/>
                <a:gd name="T23" fmla="*/ 2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1 w 1586"/>
                <a:gd name="T3" fmla="*/ 0 h 821"/>
                <a:gd name="T4" fmla="*/ 1 w 1586"/>
                <a:gd name="T5" fmla="*/ 0 h 821"/>
                <a:gd name="T6" fmla="*/ 1 w 1586"/>
                <a:gd name="T7" fmla="*/ 0 h 821"/>
                <a:gd name="T8" fmla="*/ 1 w 1586"/>
                <a:gd name="T9" fmla="*/ 0 h 821"/>
                <a:gd name="T10" fmla="*/ 1 w 1586"/>
                <a:gd name="T11" fmla="*/ 0 h 821"/>
                <a:gd name="T12" fmla="*/ 1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1 w 1049"/>
                <a:gd name="T3" fmla="*/ 0 h 747"/>
                <a:gd name="T4" fmla="*/ 1 w 1049"/>
                <a:gd name="T5" fmla="*/ 0 h 747"/>
                <a:gd name="T6" fmla="*/ 1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1 w 1684"/>
                  <a:gd name="T9" fmla="*/ 0 h 880"/>
                  <a:gd name="T10" fmla="*/ 1 w 1684"/>
                  <a:gd name="T11" fmla="*/ 0 h 880"/>
                  <a:gd name="T12" fmla="*/ 1 w 1684"/>
                  <a:gd name="T13" fmla="*/ 0 h 880"/>
                  <a:gd name="T14" fmla="*/ 1 w 1684"/>
                  <a:gd name="T15" fmla="*/ 0 h 880"/>
                  <a:gd name="T16" fmla="*/ 1 w 1684"/>
                  <a:gd name="T17" fmla="*/ 0 h 880"/>
                  <a:gd name="T18" fmla="*/ 1 w 1684"/>
                  <a:gd name="T19" fmla="*/ 0 h 880"/>
                  <a:gd name="T20" fmla="*/ 1 w 1684"/>
                  <a:gd name="T21" fmla="*/ 0 h 880"/>
                  <a:gd name="T22" fmla="*/ 1 w 1684"/>
                  <a:gd name="T23" fmla="*/ 0 h 880"/>
                  <a:gd name="T24" fmla="*/ 1 w 1684"/>
                  <a:gd name="T25" fmla="*/ 0 h 880"/>
                  <a:gd name="T26" fmla="*/ 1 w 1684"/>
                  <a:gd name="T27" fmla="*/ 0 h 880"/>
                  <a:gd name="T28" fmla="*/ 1 w 1684"/>
                  <a:gd name="T29" fmla="*/ 0 h 880"/>
                  <a:gd name="T30" fmla="*/ 1 w 1684"/>
                  <a:gd name="T31" fmla="*/ 0 h 880"/>
                  <a:gd name="T32" fmla="*/ 1 w 1684"/>
                  <a:gd name="T33" fmla="*/ 0 h 880"/>
                  <a:gd name="T34" fmla="*/ 1 w 1684"/>
                  <a:gd name="T35" fmla="*/ 0 h 880"/>
                  <a:gd name="T36" fmla="*/ 1 w 1684"/>
                  <a:gd name="T37" fmla="*/ 0 h 880"/>
                  <a:gd name="T38" fmla="*/ 1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1 w 1190"/>
                  <a:gd name="T3" fmla="*/ 0 h 500"/>
                  <a:gd name="T4" fmla="*/ 1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7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6D52B-E8D7-421C-95D5-AA7043CC99D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8136574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BB530-6020-47B3-968F-2370B5709E3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3337376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BFC4A-1177-49F4-81F7-7CAE91B8B0D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66145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30D96-021D-408B-B541-6CBADB57E9C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271333461"/>
      </p:ext>
    </p:extLst>
  </p:cSld>
  <p:clrMapOvr>
    <a:masterClrMapping/>
  </p:clrMapOvr>
  <p:transition spd="slow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7C251-7025-4E54-AE38-5A504C33764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82667197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4F4A5-0CA2-4AFA-AC7B-6D052A062F0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5280062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2D7E7-0C47-4473-B7B9-28D1A46E95C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2810638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D3F33-8F1A-458F-A3BC-C995A9E8959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25746451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BCE58-85ED-441C-98FF-BF597307811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13704316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85591-07E1-4465-9B9C-40EFAAD242B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0503652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741B1-4096-4FE2-8B93-9368478B0B3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71908046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63FC2-E41E-4FB6-BCE4-81C180FAD20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8244080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  <a:endParaRPr lang="en-US" noProof="0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1B21E-9F2F-4B83-8857-7A73005BA5B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7831968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/>
              <a:t>Вставка рисунка SmartArt</a:t>
            </a:r>
            <a:endParaRPr lang="en-US" noProof="0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D7D9D-98D6-44D4-BCFD-44A4350A1CA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88182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B3CC0-E58A-4DAF-AFF1-819BC309747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836504562"/>
      </p:ext>
    </p:extLst>
  </p:cSld>
  <p:clrMapOvr>
    <a:masterClrMapping/>
  </p:clrMapOvr>
  <p:transition spd="slow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B525B-CA6E-4342-AC73-271523271C9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1480679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C0387-6D06-41CA-8628-B834012F018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17926149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7F69E-C84B-42AF-8A94-0129B3418D5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75181186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5496D-2E56-457F-8743-35D8013D623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210143806"/>
      </p:ext>
    </p:extLst>
  </p:cSld>
  <p:clrMapOvr>
    <a:masterClrMapping/>
  </p:clrMapOvr>
  <p:transition spd="slow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E406A-55A2-4AA4-94D0-9D09B6264CA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553709389"/>
      </p:ext>
    </p:extLst>
  </p:cSld>
  <p:clrMapOvr>
    <a:masterClrMapping/>
  </p:clrMapOvr>
  <p:transition spd="slow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D36AA-D764-42F2-8AA4-57DEE5F0005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652862693"/>
      </p:ext>
    </p:extLst>
  </p:cSld>
  <p:clrMapOvr>
    <a:masterClrMapping/>
  </p:clrMapOvr>
  <p:transition spd="slow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55520-0F09-43C7-B960-F642C07CF39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72996073"/>
      </p:ext>
    </p:extLst>
  </p:cSld>
  <p:clrMapOvr>
    <a:masterClrMapping/>
  </p:clrMapOvr>
  <p:transition spd="slow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5826D-68FC-4EF5-9D08-95E6F3FB9C3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22578053"/>
      </p:ext>
    </p:extLst>
  </p:cSld>
  <p:clrMapOvr>
    <a:masterClrMapping/>
  </p:clrMapOvr>
  <p:transition spd="slow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89ABB-FBF9-4330-8A8E-DB96BD63B1A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822906975"/>
      </p:ext>
    </p:extLst>
  </p:cSld>
  <p:clrMapOvr>
    <a:masterClrMapping/>
  </p:clrMapOvr>
  <p:transition spd="slow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85CFB-4F50-47F9-AB8E-D8ED299F321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66103208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F39E4-6194-4719-ACB9-DAD922AF409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185806080"/>
      </p:ext>
    </p:extLst>
  </p:cSld>
  <p:clrMapOvr>
    <a:masterClrMapping/>
  </p:clrMapOvr>
  <p:transition spd="slow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B358A-1811-4CF0-9FE0-229FA420BA1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42431206"/>
      </p:ext>
    </p:extLst>
  </p:cSld>
  <p:clrMapOvr>
    <a:masterClrMapping/>
  </p:clrMapOvr>
  <p:transition spd="slow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87E3F-9D9A-4080-A134-27081203F9F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971541220"/>
      </p:ext>
    </p:extLst>
  </p:cSld>
  <p:clrMapOvr>
    <a:masterClrMapping/>
  </p:clrMapOvr>
  <p:transition spd="slow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B7A0A-24D7-4EAA-9306-29AC2FC4409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517592634"/>
      </p:ext>
    </p:extLst>
  </p:cSld>
  <p:clrMapOvr>
    <a:masterClrMapping/>
  </p:clrMapOvr>
  <p:transition spd="slow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DA644-A3A9-409B-A823-7BFF4A0DCF3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0252116"/>
      </p:ext>
    </p:extLst>
  </p:cSld>
  <p:clrMapOvr>
    <a:masterClrMapping/>
  </p:clrMapOvr>
  <p:transition spd="slow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70A93-5419-4FB6-9F49-97CA6468FFF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5581247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0AE0C-8183-4AD0-8CE5-DBA86611BF5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55763931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CAE50-5EBC-4D96-B608-57D4A76EF97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2721528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A91D4-C8A2-454A-9D6C-6A5DE7EE301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61407877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4ABCB-3F41-4785-BAED-B19FFEA3828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8632449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5666C-373E-4BAC-9DFF-0486B925C23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39425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68342-8AC5-4C7D-9622-1155D6C5DE0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22760456"/>
      </p:ext>
    </p:extLst>
  </p:cSld>
  <p:clrMapOvr>
    <a:masterClrMapping/>
  </p:clrMapOvr>
  <p:transition spd="slow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24C7-13D9-414B-AEC0-3EF724EDAB4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4554329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B8F9C-D969-4608-878B-0793E5EF2BE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3269980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6E16D-267C-4FEE-B9C7-EDEB02CED54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90693970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EB301-FACE-4880-A0FC-B81C517269F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740658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66D59-554A-4618-AEF8-8F186AE8D06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03731534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14579-0CC8-41AC-AC4A-D894B1F0DBF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9552968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53C75-073F-435B-8888-2C43A3598A0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5776747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78C00-64EB-4005-A2D3-621037AD5F9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00485776"/>
      </p:ext>
    </p:extLst>
  </p:cSld>
  <p:clrMapOvr>
    <a:masterClrMapping/>
  </p:clrMapOvr>
  <p:transition spd="slow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B3E31-25E2-4CC4-8BC7-A4221716ED4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097051287"/>
      </p:ext>
    </p:extLst>
  </p:cSld>
  <p:clrMapOvr>
    <a:masterClrMapping/>
  </p:clrMapOvr>
  <p:transition spd="slow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C2479-54FA-4F07-BC1D-00B1AAC6D50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0012768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93297-D751-4EFC-9D50-D0CDB96C58B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74298877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B1F8A-0164-4ED6-B71A-D1E0EF9CDEF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012575571"/>
      </p:ext>
    </p:extLst>
  </p:cSld>
  <p:clrMapOvr>
    <a:masterClrMapping/>
  </p:clrMapOvr>
  <p:transition spd="slow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A77BD-FD36-4A99-8C5F-E4B35136DAC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45089967"/>
      </p:ext>
    </p:extLst>
  </p:cSld>
  <p:clrMapOvr>
    <a:masterClrMapping/>
  </p:clrMapOvr>
  <p:transition spd="slow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7650F-9A54-43B6-AF2E-CFA50F2CD4D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63895473"/>
      </p:ext>
    </p:extLst>
  </p:cSld>
  <p:clrMapOvr>
    <a:masterClrMapping/>
  </p:clrMapOvr>
  <p:transition spd="slow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544AB-718F-4376-9FF7-BE65C998DD5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05942379"/>
      </p:ext>
    </p:extLst>
  </p:cSld>
  <p:clrMapOvr>
    <a:masterClrMapping/>
  </p:clrMapOvr>
  <p:transition spd="slow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DAC3A-FA18-43D9-AEAA-63B2A25A6E2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34055011"/>
      </p:ext>
    </p:extLst>
  </p:cSld>
  <p:clrMapOvr>
    <a:masterClrMapping/>
  </p:clrMapOvr>
  <p:transition spd="slow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02290-3717-4A3D-9C73-1613D5C0264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69679571"/>
      </p:ext>
    </p:extLst>
  </p:cSld>
  <p:clrMapOvr>
    <a:masterClrMapping/>
  </p:clrMapOvr>
  <p:transition spd="slow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BD75-8AE6-49EB-B665-0A9C413E489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78973544"/>
      </p:ext>
    </p:extLst>
  </p:cSld>
  <p:clrMapOvr>
    <a:masterClrMapping/>
  </p:clrMapOvr>
  <p:transition spd="slow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67152-1FE6-471E-AD65-78485F7D8B9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78660245"/>
      </p:ext>
    </p:extLst>
  </p:cSld>
  <p:clrMapOvr>
    <a:masterClrMapping/>
  </p:clrMapOvr>
  <p:transition spd="slow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26862-DA11-4E4A-9B18-F4D23DB1753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7872901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7132A-4843-4DE8-A1DB-92D51B6CB37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500689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0EB11-D16D-4126-B257-EA25F2DFD03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1251392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AB55D-1732-4BCC-A457-1CA434003B2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93711941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3D703-798E-46FD-86E9-71F755D60F6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10588205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25CA9-9053-48C4-8224-9ADEBBFF992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90317194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23EFE-FCEC-4371-9B81-C0BC36DBA1F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66615961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6153C-8C1C-45C6-99E5-D2DB12B4000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2527236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F9060-394A-4DD5-B2E4-B8F7BBAE7BD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855048344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589A7-88B3-4C76-ABE6-7AB2E5CAE3B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96047902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56BD3-EF77-49B4-B947-2B4242DBCFF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7291412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CF18A-44CB-4AFD-A661-F090BA43E80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6464129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80835-4DAE-46AC-839E-2EDA037251D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7695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D44B-02A0-4BE6-ABAD-0225E4F87F9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99383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75C7C-5A83-474A-8D44-AB46B3D23DC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3425546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1018B-6EC9-452C-A854-7F2CDCD3AF3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5328344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0BAF9-AF04-4F92-A238-3E72B848B0D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780270675"/>
      </p:ext>
    </p:extLst>
  </p:cSld>
  <p:clrMapOvr>
    <a:masterClrMapping/>
  </p:clrMapOvr>
  <p:transition spd="slow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E116F-93C1-4CAD-990E-E31C61BCAAE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97386037"/>
      </p:ext>
    </p:extLst>
  </p:cSld>
  <p:clrMapOvr>
    <a:masterClrMapping/>
  </p:clrMapOvr>
  <p:transition spd="slow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27A68-AC57-4B41-837A-CC950DD3666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8327485"/>
      </p:ext>
    </p:extLst>
  </p:cSld>
  <p:clrMapOvr>
    <a:masterClrMapping/>
  </p:clrMapOvr>
  <p:transition spd="slow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8F1CE-2C43-4640-9CD9-3243B422F63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82094936"/>
      </p:ext>
    </p:extLst>
  </p:cSld>
  <p:clrMapOvr>
    <a:masterClrMapping/>
  </p:clrMapOvr>
  <p:transition spd="slow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7631F-EFD0-4502-B62B-4757533E509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94818398"/>
      </p:ext>
    </p:extLst>
  </p:cSld>
  <p:clrMapOvr>
    <a:masterClrMapping/>
  </p:clrMapOvr>
  <p:transition spd="slow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637C-D68E-426A-A830-AB91086A6CC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11666475"/>
      </p:ext>
    </p:extLst>
  </p:cSld>
  <p:clrMapOvr>
    <a:masterClrMapping/>
  </p:clrMapOvr>
  <p:transition spd="slow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0C26-3949-4EBE-B55F-153A4D02F33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82254629"/>
      </p:ext>
    </p:extLst>
  </p:cSld>
  <p:clrMapOvr>
    <a:masterClrMapping/>
  </p:clrMapOvr>
  <p:transition spd="slow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5A4B7-3543-4EB2-AEB9-F699A0B486F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580759680"/>
      </p:ext>
    </p:extLst>
  </p:cSld>
  <p:clrMapOvr>
    <a:masterClrMapping/>
  </p:clrMapOvr>
  <p:transition spd="slow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27BA8-E54B-48B0-8E17-8341050CDDE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52718789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E3847-863A-427C-9696-F5A5C51013F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3758698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68D66-049D-427F-8FDC-3D3C28988A8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52478155"/>
      </p:ext>
    </p:extLst>
  </p:cSld>
  <p:clrMapOvr>
    <a:masterClrMapping/>
  </p:clrMapOvr>
  <p:transition spd="slow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B0D05-69D9-4A10-808B-67F4F594005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423971724"/>
      </p:ext>
    </p:extLst>
  </p:cSld>
  <p:clrMapOvr>
    <a:masterClrMapping/>
  </p:clrMapOvr>
  <p:transition spd="slow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D5C77-1249-4076-9210-75748BB8347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6073876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6DAC-A51C-4C06-8525-CE514DEE61B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3603696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49035-E333-49C5-A5EA-5397B6A159B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613714709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0006A-7261-4B7B-9C2D-B289A140D18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7085463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39149-0DC0-486E-9276-1AF04AF45EC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252850022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944F-C755-4D70-AED9-99D87C0637A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65726515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0C148-BEB2-4A3D-A5AC-AEB19AB2900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412793879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EBA3A-EF2E-428D-8FF9-EB947377696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763034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5521E-A1EB-4148-ABB9-3AB01CB8BE1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60011494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AD1D4-8493-4951-BA06-F10265A7EE5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4020132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F0C09-B60A-456B-A8C2-F2FE570BC97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6510519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3E5A5-2365-4414-B82B-0BF41EDE560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59138453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609DC-1E7B-4DEA-97E8-3DBCEC14341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660899582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38FAF-8EDB-42B9-80C6-FEE4D23AD0A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92437139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A64AE-99CF-4F41-BAA8-D8B32AA928E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55146847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3301552 w 794"/>
                <a:gd name="T1" fmla="*/ 523657 h 414"/>
                <a:gd name="T2" fmla="*/ 2952570 w 794"/>
                <a:gd name="T3" fmla="*/ 421696 h 414"/>
                <a:gd name="T4" fmla="*/ 2312637 w 794"/>
                <a:gd name="T5" fmla="*/ 278643 h 414"/>
                <a:gd name="T6" fmla="*/ 295141 w 794"/>
                <a:gd name="T7" fmla="*/ 0 h 414"/>
                <a:gd name="T8" fmla="*/ 95189 w 794"/>
                <a:gd name="T9" fmla="*/ 26400 h 414"/>
                <a:gd name="T10" fmla="*/ 0 w 794"/>
                <a:gd name="T11" fmla="*/ 110131 h 414"/>
                <a:gd name="T12" fmla="*/ 116003 w 794"/>
                <a:gd name="T13" fmla="*/ 205667 h 414"/>
                <a:gd name="T14" fmla="*/ 2370029 w 794"/>
                <a:gd name="T15" fmla="*/ 542555 h 414"/>
                <a:gd name="T16" fmla="*/ 2863890 w 794"/>
                <a:gd name="T17" fmla="*/ 520982 h 414"/>
                <a:gd name="T18" fmla="*/ 3263183 w 794"/>
                <a:gd name="T19" fmla="*/ 548885 h 414"/>
                <a:gd name="T20" fmla="*/ 3301552 w 794"/>
                <a:gd name="T21" fmla="*/ 523657 h 414"/>
                <a:gd name="T22" fmla="*/ 3301552 w 794"/>
                <a:gd name="T23" fmla="*/ 523657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200 w 1586"/>
                <a:gd name="T1" fmla="*/ 0 h 821"/>
                <a:gd name="T2" fmla="*/ 21375 w 1586"/>
                <a:gd name="T3" fmla="*/ 2658 h 821"/>
                <a:gd name="T4" fmla="*/ 22931 w 1586"/>
                <a:gd name="T5" fmla="*/ 3268 h 821"/>
                <a:gd name="T6" fmla="*/ 25472 w 1586"/>
                <a:gd name="T7" fmla="*/ 4056 h 821"/>
                <a:gd name="T8" fmla="*/ 25135 w 1586"/>
                <a:gd name="T9" fmla="*/ 4205 h 821"/>
                <a:gd name="T10" fmla="*/ 21676 w 1586"/>
                <a:gd name="T11" fmla="*/ 4030 h 821"/>
                <a:gd name="T12" fmla="*/ 18385 w 1586"/>
                <a:gd name="T13" fmla="*/ 4154 h 821"/>
                <a:gd name="T14" fmla="*/ 665 w 1586"/>
                <a:gd name="T15" fmla="*/ 1530 h 821"/>
                <a:gd name="T16" fmla="*/ 0 w 1586"/>
                <a:gd name="T17" fmla="*/ 769 h 821"/>
                <a:gd name="T18" fmla="*/ 737 w 1586"/>
                <a:gd name="T19" fmla="*/ 162 h 821"/>
                <a:gd name="T20" fmla="*/ 2200 w 1586"/>
                <a:gd name="T21" fmla="*/ 0 h 821"/>
                <a:gd name="T22" fmla="*/ 220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704 h 747"/>
                <a:gd name="T2" fmla="*/ 15111 w 1049"/>
                <a:gd name="T3" fmla="*/ 3920 h 747"/>
                <a:gd name="T4" fmla="*/ 15392 w 1049"/>
                <a:gd name="T5" fmla="*/ 2803 h 747"/>
                <a:gd name="T6" fmla="*/ 17194 w 1049"/>
                <a:gd name="T7" fmla="*/ 2216 h 747"/>
                <a:gd name="T8" fmla="*/ 1278 w 1049"/>
                <a:gd name="T9" fmla="*/ 0 h 747"/>
                <a:gd name="T10" fmla="*/ 0 w 1049"/>
                <a:gd name="T11" fmla="*/ 664 h 747"/>
                <a:gd name="T12" fmla="*/ 0 w 1049"/>
                <a:gd name="T13" fmla="*/ 1704 h 747"/>
                <a:gd name="T14" fmla="*/ 0 w 1049"/>
                <a:gd name="T15" fmla="*/ 170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748 w 150"/>
                  <a:gd name="T1" fmla="*/ 0 h 173"/>
                  <a:gd name="T2" fmla="*/ 643 w 150"/>
                  <a:gd name="T3" fmla="*/ 364 h 173"/>
                  <a:gd name="T4" fmla="*/ 0 w 150"/>
                  <a:gd name="T5" fmla="*/ 950 h 173"/>
                  <a:gd name="T6" fmla="*/ 1272 w 150"/>
                  <a:gd name="T7" fmla="*/ 878 h 173"/>
                  <a:gd name="T8" fmla="*/ 1639 w 150"/>
                  <a:gd name="T9" fmla="*/ 464 h 173"/>
                  <a:gd name="T10" fmla="*/ 2391 w 150"/>
                  <a:gd name="T11" fmla="*/ 147 h 173"/>
                  <a:gd name="T12" fmla="*/ 1748 w 150"/>
                  <a:gd name="T13" fmla="*/ 0 h 173"/>
                  <a:gd name="T14" fmla="*/ 174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532 w 1684"/>
                  <a:gd name="T1" fmla="*/ 0 h 880"/>
                  <a:gd name="T2" fmla="*/ 1024 w 1684"/>
                  <a:gd name="T3" fmla="*/ 270 h 880"/>
                  <a:gd name="T4" fmla="*/ 0 w 1684"/>
                  <a:gd name="T5" fmla="*/ 1079 h 880"/>
                  <a:gd name="T6" fmla="*/ 1092 w 1684"/>
                  <a:gd name="T7" fmla="*/ 1861 h 880"/>
                  <a:gd name="T8" fmla="*/ 19196 w 1684"/>
                  <a:gd name="T9" fmla="*/ 4495 h 880"/>
                  <a:gd name="T10" fmla="*/ 23096 w 1684"/>
                  <a:gd name="T11" fmla="*/ 4331 h 880"/>
                  <a:gd name="T12" fmla="*/ 26256 w 1684"/>
                  <a:gd name="T13" fmla="*/ 4564 h 880"/>
                  <a:gd name="T14" fmla="*/ 27353 w 1684"/>
                  <a:gd name="T15" fmla="*/ 4194 h 880"/>
                  <a:gd name="T16" fmla="*/ 24393 w 1684"/>
                  <a:gd name="T17" fmla="*/ 3442 h 880"/>
                  <a:gd name="T18" fmla="*/ 23191 w 1684"/>
                  <a:gd name="T19" fmla="*/ 2658 h 880"/>
                  <a:gd name="T20" fmla="*/ 22243 w 1684"/>
                  <a:gd name="T21" fmla="*/ 2733 h 880"/>
                  <a:gd name="T22" fmla="*/ 23370 w 1684"/>
                  <a:gd name="T23" fmla="*/ 3442 h 880"/>
                  <a:gd name="T24" fmla="*/ 25630 w 1684"/>
                  <a:gd name="T25" fmla="*/ 4197 h 880"/>
                  <a:gd name="T26" fmla="*/ 22953 w 1684"/>
                  <a:gd name="T27" fmla="*/ 4081 h 880"/>
                  <a:gd name="T28" fmla="*/ 19796 w 1684"/>
                  <a:gd name="T29" fmla="*/ 4217 h 880"/>
                  <a:gd name="T30" fmla="*/ 20380 w 1684"/>
                  <a:gd name="T31" fmla="*/ 3368 h 880"/>
                  <a:gd name="T32" fmla="*/ 21733 w 1684"/>
                  <a:gd name="T33" fmla="*/ 2790 h 880"/>
                  <a:gd name="T34" fmla="*/ 20149 w 1684"/>
                  <a:gd name="T35" fmla="*/ 2862 h 880"/>
                  <a:gd name="T36" fmla="*/ 18921 w 1684"/>
                  <a:gd name="T37" fmla="*/ 3414 h 880"/>
                  <a:gd name="T38" fmla="*/ 18503 w 1684"/>
                  <a:gd name="T39" fmla="*/ 4104 h 880"/>
                  <a:gd name="T40" fmla="*/ 1740 w 1684"/>
                  <a:gd name="T41" fmla="*/ 1607 h 880"/>
                  <a:gd name="T42" fmla="*/ 1296 w 1684"/>
                  <a:gd name="T43" fmla="*/ 1114 h 880"/>
                  <a:gd name="T44" fmla="*/ 1672 w 1684"/>
                  <a:gd name="T45" fmla="*/ 495 h 880"/>
                  <a:gd name="T46" fmla="*/ 3519 w 1684"/>
                  <a:gd name="T47" fmla="*/ 0 h 880"/>
                  <a:gd name="T48" fmla="*/ 2532 w 1684"/>
                  <a:gd name="T49" fmla="*/ 0 h 880"/>
                  <a:gd name="T50" fmla="*/ 253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626 w 1190"/>
                  <a:gd name="T1" fmla="*/ 0 h 500"/>
                  <a:gd name="T2" fmla="*/ 19325 w 1190"/>
                  <a:gd name="T3" fmla="*/ 2533 h 500"/>
                  <a:gd name="T4" fmla="*/ 17462 w 1190"/>
                  <a:gd name="T5" fmla="*/ 2585 h 500"/>
                  <a:gd name="T6" fmla="*/ 0 w 1190"/>
                  <a:gd name="T7" fmla="*/ 139 h 500"/>
                  <a:gd name="T8" fmla="*/ 1626 w 1190"/>
                  <a:gd name="T9" fmla="*/ 0 h 500"/>
                  <a:gd name="T10" fmla="*/ 162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908 w 160"/>
                  <a:gd name="T1" fmla="*/ 0 h 335"/>
                  <a:gd name="T2" fmla="*/ 312 w 160"/>
                  <a:gd name="T3" fmla="*/ 537 h 335"/>
                  <a:gd name="T4" fmla="*/ 0 w 160"/>
                  <a:gd name="T5" fmla="*/ 1155 h 335"/>
                  <a:gd name="T6" fmla="*/ 548 w 160"/>
                  <a:gd name="T7" fmla="*/ 1580 h 335"/>
                  <a:gd name="T8" fmla="*/ 1539 w 160"/>
                  <a:gd name="T9" fmla="*/ 1685 h 335"/>
                  <a:gd name="T10" fmla="*/ 1249 w 160"/>
                  <a:gd name="T11" fmla="*/ 771 h 335"/>
                  <a:gd name="T12" fmla="*/ 2625 w 160"/>
                  <a:gd name="T13" fmla="*/ 88 h 335"/>
                  <a:gd name="T14" fmla="*/ 1908 w 160"/>
                  <a:gd name="T15" fmla="*/ 0 h 335"/>
                  <a:gd name="T16" fmla="*/ 190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28 w 489"/>
                  <a:gd name="T1" fmla="*/ 180 h 296"/>
                  <a:gd name="T2" fmla="*/ 2539 w 489"/>
                  <a:gd name="T3" fmla="*/ 347 h 296"/>
                  <a:gd name="T4" fmla="*/ 5152 w 489"/>
                  <a:gd name="T5" fmla="*/ 718 h 296"/>
                  <a:gd name="T6" fmla="*/ 6996 w 489"/>
                  <a:gd name="T7" fmla="*/ 1273 h 296"/>
                  <a:gd name="T8" fmla="*/ 5183 w 489"/>
                  <a:gd name="T9" fmla="*/ 1204 h 296"/>
                  <a:gd name="T10" fmla="*/ 2204 w 489"/>
                  <a:gd name="T11" fmla="*/ 764 h 296"/>
                  <a:gd name="T12" fmla="*/ 793 w 489"/>
                  <a:gd name="T13" fmla="*/ 419 h 296"/>
                  <a:gd name="T14" fmla="*/ 1696 w 489"/>
                  <a:gd name="T15" fmla="*/ 853 h 296"/>
                  <a:gd name="T16" fmla="*/ 4323 w 489"/>
                  <a:gd name="T17" fmla="*/ 1411 h 296"/>
                  <a:gd name="T18" fmla="*/ 7405 w 489"/>
                  <a:gd name="T19" fmla="*/ 1552 h 296"/>
                  <a:gd name="T20" fmla="*/ 7772 w 489"/>
                  <a:gd name="T21" fmla="*/ 1172 h 296"/>
                  <a:gd name="T22" fmla="*/ 6264 w 489"/>
                  <a:gd name="T23" fmla="*/ 630 h 296"/>
                  <a:gd name="T24" fmla="*/ 2699 w 489"/>
                  <a:gd name="T25" fmla="*/ 90 h 296"/>
                  <a:gd name="T26" fmla="*/ 0 w 489"/>
                  <a:gd name="T27" fmla="*/ 0 h 296"/>
                  <a:gd name="T28" fmla="*/ 228 w 489"/>
                  <a:gd name="T29" fmla="*/ 180 h 296"/>
                  <a:gd name="T30" fmla="*/ 228 w 489"/>
                  <a:gd name="T31" fmla="*/ 18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23 w 794"/>
                <a:gd name="T1" fmla="*/ 25 h 414"/>
                <a:gd name="T2" fmla="*/ 110 w 794"/>
                <a:gd name="T3" fmla="*/ 20 h 414"/>
                <a:gd name="T4" fmla="*/ 86 w 794"/>
                <a:gd name="T5" fmla="*/ 13 h 414"/>
                <a:gd name="T6" fmla="*/ 10 w 794"/>
                <a:gd name="T7" fmla="*/ 0 h 414"/>
                <a:gd name="T8" fmla="*/ 4 w 794"/>
                <a:gd name="T9" fmla="*/ 1 h 414"/>
                <a:gd name="T10" fmla="*/ 0 w 794"/>
                <a:gd name="T11" fmla="*/ 6 h 414"/>
                <a:gd name="T12" fmla="*/ 4 w 794"/>
                <a:gd name="T13" fmla="*/ 10 h 414"/>
                <a:gd name="T14" fmla="*/ 89 w 794"/>
                <a:gd name="T15" fmla="*/ 26 h 414"/>
                <a:gd name="T16" fmla="*/ 107 w 794"/>
                <a:gd name="T17" fmla="*/ 25 h 414"/>
                <a:gd name="T18" fmla="*/ 122 w 794"/>
                <a:gd name="T19" fmla="*/ 26 h 414"/>
                <a:gd name="T20" fmla="*/ 123 w 794"/>
                <a:gd name="T21" fmla="*/ 25 h 414"/>
                <a:gd name="T22" fmla="*/ 123 w 794"/>
                <a:gd name="T23" fmla="*/ 2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1 w 1586"/>
                <a:gd name="T3" fmla="*/ 0 h 821"/>
                <a:gd name="T4" fmla="*/ 1 w 1586"/>
                <a:gd name="T5" fmla="*/ 0 h 821"/>
                <a:gd name="T6" fmla="*/ 1 w 1586"/>
                <a:gd name="T7" fmla="*/ 0 h 821"/>
                <a:gd name="T8" fmla="*/ 1 w 1586"/>
                <a:gd name="T9" fmla="*/ 0 h 821"/>
                <a:gd name="T10" fmla="*/ 1 w 1586"/>
                <a:gd name="T11" fmla="*/ 0 h 821"/>
                <a:gd name="T12" fmla="*/ 1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1 w 1049"/>
                <a:gd name="T3" fmla="*/ 0 h 747"/>
                <a:gd name="T4" fmla="*/ 1 w 1049"/>
                <a:gd name="T5" fmla="*/ 0 h 747"/>
                <a:gd name="T6" fmla="*/ 1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1 w 1684"/>
                  <a:gd name="T9" fmla="*/ 0 h 880"/>
                  <a:gd name="T10" fmla="*/ 1 w 1684"/>
                  <a:gd name="T11" fmla="*/ 0 h 880"/>
                  <a:gd name="T12" fmla="*/ 1 w 1684"/>
                  <a:gd name="T13" fmla="*/ 0 h 880"/>
                  <a:gd name="T14" fmla="*/ 1 w 1684"/>
                  <a:gd name="T15" fmla="*/ 0 h 880"/>
                  <a:gd name="T16" fmla="*/ 1 w 1684"/>
                  <a:gd name="T17" fmla="*/ 0 h 880"/>
                  <a:gd name="T18" fmla="*/ 1 w 1684"/>
                  <a:gd name="T19" fmla="*/ 0 h 880"/>
                  <a:gd name="T20" fmla="*/ 1 w 1684"/>
                  <a:gd name="T21" fmla="*/ 0 h 880"/>
                  <a:gd name="T22" fmla="*/ 1 w 1684"/>
                  <a:gd name="T23" fmla="*/ 0 h 880"/>
                  <a:gd name="T24" fmla="*/ 1 w 1684"/>
                  <a:gd name="T25" fmla="*/ 0 h 880"/>
                  <a:gd name="T26" fmla="*/ 1 w 1684"/>
                  <a:gd name="T27" fmla="*/ 0 h 880"/>
                  <a:gd name="T28" fmla="*/ 1 w 1684"/>
                  <a:gd name="T29" fmla="*/ 0 h 880"/>
                  <a:gd name="T30" fmla="*/ 1 w 1684"/>
                  <a:gd name="T31" fmla="*/ 0 h 880"/>
                  <a:gd name="T32" fmla="*/ 1 w 1684"/>
                  <a:gd name="T33" fmla="*/ 0 h 880"/>
                  <a:gd name="T34" fmla="*/ 1 w 1684"/>
                  <a:gd name="T35" fmla="*/ 0 h 880"/>
                  <a:gd name="T36" fmla="*/ 1 w 1684"/>
                  <a:gd name="T37" fmla="*/ 0 h 880"/>
                  <a:gd name="T38" fmla="*/ 1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1 w 1190"/>
                  <a:gd name="T3" fmla="*/ 0 h 500"/>
                  <a:gd name="T4" fmla="*/ 1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7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78B82-CF9F-4E7A-9570-87FF83D0565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53890319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551E1-EA2D-4D7F-955B-9F2E2F8880E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39576309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10252-0C9B-4EFA-9B00-81923F946F0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14952366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B49E1-B9B0-42FA-93E2-DD4626205B1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757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B0FCD-22A2-4D9E-B4B4-8A20C7BD840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145152018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19413-7FF6-43A8-859D-A4C35A7EAA1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6930969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A4702-1483-457C-AF9C-127D52E45BC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7867370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F7EDF-92EE-4402-9BC9-677FE5E783F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68065544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6083C-A2BB-42EF-84B7-FC2AF02F094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720688622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615CD-3B5A-4F55-AD93-2BFE8A89954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59696211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C74E4-5170-44E5-8AD7-913CB7A3013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530189836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C0E17-80F9-4348-8B28-E862DD59EC2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895014769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  <a:endParaRPr lang="en-US" noProof="0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1089F-0563-4AB0-8812-D8E9DFF3CD0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1437729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/>
              <a:t>Вставка рисунка SmartArt</a:t>
            </a:r>
            <a:endParaRPr lang="en-US" noProof="0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A325-B41D-4E63-991D-C7F8AE4E878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25801670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2F190-CE52-46D9-B9F9-3C2BB9A4B01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47424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3A1EE-C8F9-45FE-ADC6-4745C4292B9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632743165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62462-F85D-405F-AC62-8709D37992A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094910975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BC3BC-91AF-4A78-BDD4-50A35E2AD33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71225572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4C2D6-DD8D-4623-AD93-C1F0AE446A5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80699394"/>
      </p:ext>
    </p:extLst>
  </p:cSld>
  <p:clrMapOvr>
    <a:masterClrMapping/>
  </p:clrMapOvr>
  <p:transition spd="slow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2A143-3350-4A55-8EAD-BD7FCB1D2C6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459720358"/>
      </p:ext>
    </p:extLst>
  </p:cSld>
  <p:clrMapOvr>
    <a:masterClrMapping/>
  </p:clrMapOvr>
  <p:transition spd="slow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885D4-F7C7-48A5-8F7D-9F3976C994C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06607272"/>
      </p:ext>
    </p:extLst>
  </p:cSld>
  <p:clrMapOvr>
    <a:masterClrMapping/>
  </p:clrMapOvr>
  <p:transition spd="slow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C611A-9325-477E-A55F-77012E9DAA6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181305921"/>
      </p:ext>
    </p:extLst>
  </p:cSld>
  <p:clrMapOvr>
    <a:masterClrMapping/>
  </p:clrMapOvr>
  <p:transition spd="slow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32879-A514-4B7E-AE2B-30C5D39F00B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95351737"/>
      </p:ext>
    </p:extLst>
  </p:cSld>
  <p:clrMapOvr>
    <a:masterClrMapping/>
  </p:clrMapOvr>
  <p:transition spd="slow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40B51-605C-4DFD-8DE0-B295172AB37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83519830"/>
      </p:ext>
    </p:extLst>
  </p:cSld>
  <p:clrMapOvr>
    <a:masterClrMapping/>
  </p:clrMapOvr>
  <p:transition spd="slow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EC7F3-81AD-4104-ABEC-F62ABFFC8A5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134430404"/>
      </p:ext>
    </p:extLst>
  </p:cSld>
  <p:clrMapOvr>
    <a:masterClrMapping/>
  </p:clrMapOvr>
  <p:transition spd="slow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136CD-C8FE-424F-98FB-5508CB051BC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172248973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2F4E0-E390-4490-A213-59D93F756D0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60514307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35B29-FEBE-4239-AC79-44AEA5D22EF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041865262"/>
      </p:ext>
    </p:extLst>
  </p:cSld>
  <p:clrMapOvr>
    <a:masterClrMapping/>
  </p:clrMapOvr>
  <p:transition spd="slow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552D9-A2D3-4DBD-8DE4-8840C972170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894290809"/>
      </p:ext>
    </p:extLst>
  </p:cSld>
  <p:clrMapOvr>
    <a:masterClrMapping/>
  </p:clrMapOvr>
  <p:transition spd="slow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BF2EC-A3A8-43EB-8399-D965DE92B4B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502394955"/>
      </p:ext>
    </p:extLst>
  </p:cSld>
  <p:clrMapOvr>
    <a:masterClrMapping/>
  </p:clrMapOvr>
  <p:transition spd="slow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5B16-11C5-4F3F-A80C-5C440F077D5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59164138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F59AC-9A43-4930-B4D3-89E9680E256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56042683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A2D89-6208-4AA8-8F07-FA3849ADB04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9815420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F28A4-576E-4D41-9006-9542B888E6F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545381702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657A3-A466-4A98-9E50-757378B8438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70488433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634D7-7287-4404-94C0-30614BEDBCB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601374247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545C9-29B3-49D8-94B8-D59F69070A1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55344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C925A-F98B-45A6-85EE-9DC6C842459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41346689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CA196-E818-4411-AAA4-2ACDEA2B016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31456545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766E4-F924-46A8-A29D-E2A9A39AAAE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80130654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F5A92-98F4-4650-A2C2-FC0A9D2BF6A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577538664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D5182-3045-4449-9D0F-F4A1C724718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656812000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D05E2-4843-4816-A33A-8059B3E0F85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45879606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68B69-3D66-4B92-9A5E-F6C29F0D301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43664308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01329-6103-4DC2-8F1E-2C1A8B9FD7D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49700015"/>
      </p:ext>
    </p:extLst>
  </p:cSld>
  <p:clrMapOvr>
    <a:masterClrMapping/>
  </p:clrMapOvr>
  <p:transition spd="slow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AFF79-9807-47DE-A056-92BBE3F695E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99788243"/>
      </p:ext>
    </p:extLst>
  </p:cSld>
  <p:clrMapOvr>
    <a:masterClrMapping/>
  </p:clrMapOvr>
  <p:transition spd="slow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6ED36-9576-4871-B998-D727E8A131F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936888327"/>
      </p:ext>
    </p:extLst>
  </p:cSld>
  <p:clrMapOvr>
    <a:masterClrMapping/>
  </p:clrMapOvr>
  <p:transition spd="slow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C8629-99FC-4A0B-92B8-405E6C16E06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08810079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32C13-25BB-4816-A2DA-91B6BB730CF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19882334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69EDF-CF78-4AAC-A53A-A9CE4ED6EC2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90327913"/>
      </p:ext>
    </p:extLst>
  </p:cSld>
  <p:clrMapOvr>
    <a:masterClrMapping/>
  </p:clrMapOvr>
  <p:transition spd="slow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1D56-001A-48FE-825B-ABBF3A4059A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63783998"/>
      </p:ext>
    </p:extLst>
  </p:cSld>
  <p:clrMapOvr>
    <a:masterClrMapping/>
  </p:clrMapOvr>
  <p:transition spd="slow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01369-5BC2-446B-95A5-A727A3153A8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412326617"/>
      </p:ext>
    </p:extLst>
  </p:cSld>
  <p:clrMapOvr>
    <a:masterClrMapping/>
  </p:clrMapOvr>
  <p:transition spd="slow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4AFEA-FE9C-45B3-83B8-4E0FD27A751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59781129"/>
      </p:ext>
    </p:extLst>
  </p:cSld>
  <p:clrMapOvr>
    <a:masterClrMapping/>
  </p:clrMapOvr>
  <p:transition spd="slow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17E40-6788-44DD-A5CF-9F17CB07772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276919547"/>
      </p:ext>
    </p:extLst>
  </p:cSld>
  <p:clrMapOvr>
    <a:masterClrMapping/>
  </p:clrMapOvr>
  <p:transition spd="slow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92654-E9D5-4573-A2AF-1A183BC2768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234947067"/>
      </p:ext>
    </p:extLst>
  </p:cSld>
  <p:clrMapOvr>
    <a:masterClrMapping/>
  </p:clrMapOvr>
  <p:transition spd="slow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04A6F-2C0C-4FE7-9DC8-85567BF3AE8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72805653"/>
      </p:ext>
    </p:extLst>
  </p:cSld>
  <p:clrMapOvr>
    <a:masterClrMapping/>
  </p:clrMapOvr>
  <p:transition spd="slow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86698-DED8-45BC-BDDD-8710212B0DD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04109373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79704-1B6C-43AA-B6BD-5A919459F85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662302688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72C9-3935-48A1-B0A1-D56D77C7D11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610286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283E0-679F-43F3-9925-4D50BDA1D9F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4729114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D5160-D659-4AD5-A2B3-3AD30AFF53D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48904518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655BF-486B-4E7C-B04F-068E430DE5E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82890224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C1642-D71B-4740-BFAC-367586F0C08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3839482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EAC76-4EA9-4AB9-AEB5-7A6B387BAAC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45448106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2F030-4498-45A3-A9A4-C34FF17E99D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35947279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FB108-9263-4AF3-AA12-2B76D4CA0D9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655597858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68F25-90B0-407E-82A8-036B025EBED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4267766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C67E8-9FE2-42A0-926A-3888D66C4FB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7582867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48C37-46C9-49BB-B3BE-EAF372D803E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852789392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AF930-58CB-4990-B34C-43F6B168F76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017122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B81E7-B02C-4BA1-B1B0-4E77698B644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10999149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D66F1-9F32-4F8C-A2DB-F0C4562EEC5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104870571"/>
      </p:ext>
    </p:extLst>
  </p:cSld>
  <p:clrMapOvr>
    <a:masterClrMapping/>
  </p:clrMapOvr>
  <p:transition spd="slow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9C7BA-4B54-40B7-8AF5-5E8A7EB5F2F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699605634"/>
      </p:ext>
    </p:extLst>
  </p:cSld>
  <p:clrMapOvr>
    <a:masterClrMapping/>
  </p:clrMapOvr>
  <p:transition spd="slow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A8770-2058-4480-A7BD-907F2661801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619466954"/>
      </p:ext>
    </p:extLst>
  </p:cSld>
  <p:clrMapOvr>
    <a:masterClrMapping/>
  </p:clrMapOvr>
  <p:transition spd="slow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0A850-C55C-4886-8A96-751E70A214F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46089311"/>
      </p:ext>
    </p:extLst>
  </p:cSld>
  <p:clrMapOvr>
    <a:masterClrMapping/>
  </p:clrMapOvr>
  <p:transition spd="slow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F8035-E7F6-4475-B79F-1AC26B6B1B0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90174947"/>
      </p:ext>
    </p:extLst>
  </p:cSld>
  <p:clrMapOvr>
    <a:masterClrMapping/>
  </p:clrMapOvr>
  <p:transition spd="slow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EFC23-1AEC-4FF7-8D60-7C727E42CA6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081319707"/>
      </p:ext>
    </p:extLst>
  </p:cSld>
  <p:clrMapOvr>
    <a:masterClrMapping/>
  </p:clrMapOvr>
  <p:transition spd="slow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B8594-B673-40C4-8941-DDB839B1E33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52375310"/>
      </p:ext>
    </p:extLst>
  </p:cSld>
  <p:clrMapOvr>
    <a:masterClrMapping/>
  </p:clrMapOvr>
  <p:transition spd="slow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4D2A9-DEDA-46C1-8FE1-58577C90F5E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98159757"/>
      </p:ext>
    </p:extLst>
  </p:cSld>
  <p:clrMapOvr>
    <a:masterClrMapping/>
  </p:clrMapOvr>
  <p:transition spd="slow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9A0CE-E719-4BB4-957D-3ABE1C885C7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36493876"/>
      </p:ext>
    </p:extLst>
  </p:cSld>
  <p:clrMapOvr>
    <a:masterClrMapping/>
  </p:clrMapOvr>
  <p:transition spd="slow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C2A08-FF74-45BB-9F05-1B6E4BA5296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8787513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EB621-A3A7-4B50-AC97-D1254984AB8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81880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578F6-DBF5-4CBB-BB65-6A167486DD4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80334072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D69BA-A434-4670-951E-029D6FC1813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617164021"/>
      </p:ext>
    </p:extLst>
  </p:cSld>
  <p:clrMapOvr>
    <a:masterClrMapping/>
  </p:clrMapOvr>
  <p:transition spd="slow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A9E6-6D07-44BD-94FF-F6D5A4483A5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668376767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16FE7-7314-4CFD-B517-2AC9B0B9E8B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94589798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9769E-96FA-4C66-8E73-B618118AC3F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35689167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50806-3C0B-48A7-9D2A-EBF03EAFC8A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44740346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2AA3A-0DE2-4730-98B3-A39BA245549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54291762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DE52C-FF3B-4208-BFF2-2996DC9BBE7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632229325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31E81-1C28-48A5-8CBA-268F4BA1517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02766259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7F362-A29A-4092-994A-B8BA0A635A7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54818298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BCF60-A9E3-48D5-8496-CA0DB3392DA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435581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1372C-8060-4C9A-865E-B4989E2C43A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822498676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1A3FA-BFC8-40DF-BA7A-558880CB25E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45528203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66F7B-D949-4460-8E14-47384182A7D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9203122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D425C-3B75-40E8-BE04-DD57FDFD081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82839898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9DBAF-953E-4C4C-93FF-A10AE984D64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14932080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6A866-2106-4B52-9846-0D86A781757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55550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752D5-616E-45D4-B7FF-38BDBCD6865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285885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696200" cy="3657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10808-A90B-4AD3-A0A3-372466380D5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2806905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FBD6A-874D-4763-9225-655F4D94DC2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192376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4385-5F08-43A8-8ADD-0C217B45BA2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230300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CD0B5-D3C0-45FC-9802-07F4738C13D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617167550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8918C-4FB5-4A43-BEAC-39E12B1DC2F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94762885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6237B-5F75-4A59-B313-2261C45286E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29069542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DF941-6E2E-419F-9883-2201804014A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42303836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B289-3203-4AA0-B1A9-F68E2E7505E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175147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B3B09-CF70-485A-B60F-D53E83FD089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75435474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413A3-D804-4E12-BFC1-9D52CC852E6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12924464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9B9A-48D0-4E88-A2B2-1CC963A78A5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943751360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ADAFD-E774-493B-8ABF-468E551FE4F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551568157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A75A1-5274-4F31-BE11-249D0BC44BA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6233039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BB951-6901-48D7-BA23-B17E2B39DFC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00767743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D34DC-A798-4272-87F9-2D1D576E24E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02988943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AAB91-0E44-4E72-BC47-2B0DFA764C1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86914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64DA0-1123-42AD-93E8-E4DC794E1A2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223497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01C09-A0B0-4A69-8FED-D7473CDAAA3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4532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D8554-E706-4A7B-A607-882D1E4E289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6166425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4D0E3-0DBF-4F4A-AD03-2104035AE21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303003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A4121-BC20-4CA4-B24B-F848DB0CD3E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00698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D9EC-DE55-4C92-9414-1CD28EAA105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422078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3A060-CC8A-47AC-83C9-DC51108D15D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76561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D66F3-7601-4A10-969A-568F72681A7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8755676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3F8EA-1972-4B76-8C81-339CB4B9254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914922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19B15-0FF6-4782-8C26-00E70E7ADAB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6583790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15B2C-66A8-4A13-B4AB-6D9FCB309EB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85265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64958-2650-426B-B7DE-4CC29CA868D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602288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1624F-169A-4FD5-989C-659EE5B3601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7583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8735D-6E8B-40F9-B9BF-563BDC926ED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589505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EAB76-CA5E-4AF6-B703-88D43FBAA31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70123578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72D03-C9F6-403D-8805-CCCF3475BBB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606362963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CDF4E-A33F-448B-89BE-66E4B5D1819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657643904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93752-2E55-45F6-9E26-362CD1D999C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85354101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D52FF-04CF-4079-BFC0-AD723B40E07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41392284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D20F0-B749-485E-B77C-2FDEA535126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62304291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97434-FF7D-4486-8349-083B2F84E5B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171286632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E5CBE-9C78-4795-AC9A-67F2B5EF66A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78302166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1269F-10CD-4967-BE09-62491CBEACE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90927783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28895-EB79-4B89-A808-A3D21196512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00369059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25B10-D329-4C80-9805-17921BCFFB4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139164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95A15-E75D-45EC-819A-FB7827DBDE7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22931606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78B2A-6BD7-4962-9E51-7DF5BDB7661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51654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DCDEA-AFDA-44EB-85D9-A280D511D50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7521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AE98D-D961-4431-8529-8D25C1B88ED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6958678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DE856-130F-4800-9454-F758C3BAA94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096593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9B5CE-43BA-44A9-8342-5FECD6195E6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6546629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4C59C-A66A-48B6-8DFD-AB1D80A1CE1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052732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E72B6-8241-40AE-8CFD-97692AE1F73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321468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9660A-6C90-4260-8219-E992EE2C074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6044478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4F5C4-D771-48E6-BDAA-6593CB58526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8630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27E32-F64D-45D5-9521-3F63DA4AE8F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6985836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96C9A-785E-4A83-ACFA-582674ED6AF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530950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AF763-221F-4860-9050-60E6ECF564A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813711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99759-A9EF-4079-940B-6EF25EA56F2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0387934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7965D-AF05-450F-9E7E-EF1E22164D8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3469534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1C5E6-B05B-45BA-B157-113081AAD37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754795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696200" cy="3657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B30C4-9C0D-43DC-95BC-8B86ACB1364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773656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886CE-20F2-4777-94C4-840F4E4624F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2711791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ECD16-B9DE-49F9-9A6E-3BA5525BBB8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892880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45187-8F66-4DE2-A2E8-2D40E8F1CE3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90797330"/>
      </p:ext>
    </p:extLst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50320-1552-4529-AA9C-C562313863F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4480686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image" Target="../media/image1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13" Type="http://schemas.openxmlformats.org/officeDocument/2006/relationships/slideLayout" Target="../slideLayouts/slideLayout249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48.xml"/><Relationship Id="rId17" Type="http://schemas.openxmlformats.org/officeDocument/2006/relationships/theme" Target="../theme/theme19.xml"/><Relationship Id="rId2" Type="http://schemas.openxmlformats.org/officeDocument/2006/relationships/slideLayout" Target="../slideLayouts/slideLayout238.xml"/><Relationship Id="rId16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Relationship Id="rId14" Type="http://schemas.openxmlformats.org/officeDocument/2006/relationships/slideLayout" Target="../slideLayouts/slideLayout25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slideLayout" Target="../slideLayouts/slideLayout276.xml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slideLayout" Target="../slideLayouts/slideLayout275.xml"/><Relationship Id="rId2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Relationship Id="rId14" Type="http://schemas.openxmlformats.org/officeDocument/2006/relationships/image" Target="../media/image1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slideLayout" Target="../slideLayouts/slideLayout325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3.xml"/><Relationship Id="rId13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32.xml"/><Relationship Id="rId12" Type="http://schemas.openxmlformats.org/officeDocument/2006/relationships/slideLayout" Target="../slideLayouts/slideLayout337.xml"/><Relationship Id="rId17" Type="http://schemas.openxmlformats.org/officeDocument/2006/relationships/theme" Target="../theme/theme26.xml"/><Relationship Id="rId2" Type="http://schemas.openxmlformats.org/officeDocument/2006/relationships/slideLayout" Target="../slideLayouts/slideLayout327.xml"/><Relationship Id="rId16" Type="http://schemas.openxmlformats.org/officeDocument/2006/relationships/slideLayout" Target="../slideLayouts/slideLayout341.xml"/><Relationship Id="rId1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31.xml"/><Relationship Id="rId11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330.xml"/><Relationship Id="rId15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35.xml"/><Relationship Id="rId4" Type="http://schemas.openxmlformats.org/officeDocument/2006/relationships/slideLayout" Target="../slideLayouts/slideLayout329.xml"/><Relationship Id="rId9" Type="http://schemas.openxmlformats.org/officeDocument/2006/relationships/slideLayout" Target="../slideLayouts/slideLayout334.xml"/><Relationship Id="rId14" Type="http://schemas.openxmlformats.org/officeDocument/2006/relationships/slideLayout" Target="../slideLayouts/slideLayout339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slideLayout" Target="../slideLayouts/slideLayout365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Relationship Id="rId14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8.xml"/><Relationship Id="rId7" Type="http://schemas.openxmlformats.org/officeDocument/2006/relationships/slideLayout" Target="../slideLayouts/slideLayout372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67.xml"/><Relationship Id="rId1" Type="http://schemas.openxmlformats.org/officeDocument/2006/relationships/slideLayout" Target="../slideLayouts/slideLayout366.xml"/><Relationship Id="rId6" Type="http://schemas.openxmlformats.org/officeDocument/2006/relationships/slideLayout" Target="../slideLayouts/slideLayout371.xml"/><Relationship Id="rId11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0.xml"/><Relationship Id="rId10" Type="http://schemas.openxmlformats.org/officeDocument/2006/relationships/slideLayout" Target="../slideLayouts/slideLayout375.xml"/><Relationship Id="rId4" Type="http://schemas.openxmlformats.org/officeDocument/2006/relationships/slideLayout" Target="../slideLayouts/slideLayout369.xml"/><Relationship Id="rId9" Type="http://schemas.openxmlformats.org/officeDocument/2006/relationships/slideLayout" Target="../slideLayouts/slideLayout37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4.xml"/><Relationship Id="rId13" Type="http://schemas.openxmlformats.org/officeDocument/2006/relationships/slideLayout" Target="../slideLayouts/slideLayout389.xml"/><Relationship Id="rId3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383.xml"/><Relationship Id="rId12" Type="http://schemas.openxmlformats.org/officeDocument/2006/relationships/slideLayout" Target="../slideLayouts/slideLayout388.xml"/><Relationship Id="rId2" Type="http://schemas.openxmlformats.org/officeDocument/2006/relationships/slideLayout" Target="../slideLayouts/slideLayout378.xml"/><Relationship Id="rId1" Type="http://schemas.openxmlformats.org/officeDocument/2006/relationships/slideLayout" Target="../slideLayouts/slideLayout377.xml"/><Relationship Id="rId6" Type="http://schemas.openxmlformats.org/officeDocument/2006/relationships/slideLayout" Target="../slideLayouts/slideLayout382.xml"/><Relationship Id="rId11" Type="http://schemas.openxmlformats.org/officeDocument/2006/relationships/slideLayout" Target="../slideLayouts/slideLayout387.xml"/><Relationship Id="rId5" Type="http://schemas.openxmlformats.org/officeDocument/2006/relationships/slideLayout" Target="../slideLayouts/slideLayout381.xml"/><Relationship Id="rId10" Type="http://schemas.openxmlformats.org/officeDocument/2006/relationships/slideLayout" Target="../slideLayouts/slideLayout386.xml"/><Relationship Id="rId4" Type="http://schemas.openxmlformats.org/officeDocument/2006/relationships/slideLayout" Target="../slideLayouts/slideLayout380.xml"/><Relationship Id="rId9" Type="http://schemas.openxmlformats.org/officeDocument/2006/relationships/slideLayout" Target="../slideLayouts/slideLayout385.xml"/><Relationship Id="rId14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7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92.xml"/><Relationship Id="rId7" Type="http://schemas.openxmlformats.org/officeDocument/2006/relationships/slideLayout" Target="../slideLayouts/slideLayout396.xml"/><Relationship Id="rId12" Type="http://schemas.openxmlformats.org/officeDocument/2006/relationships/slideLayout" Target="../slideLayouts/slideLayout401.xml"/><Relationship Id="rId2" Type="http://schemas.openxmlformats.org/officeDocument/2006/relationships/slideLayout" Target="../slideLayouts/slideLayout391.xml"/><Relationship Id="rId1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5.xml"/><Relationship Id="rId11" Type="http://schemas.openxmlformats.org/officeDocument/2006/relationships/slideLayout" Target="../slideLayouts/slideLayout400.xml"/><Relationship Id="rId5" Type="http://schemas.openxmlformats.org/officeDocument/2006/relationships/slideLayout" Target="../slideLayouts/slideLayout394.xml"/><Relationship Id="rId10" Type="http://schemas.openxmlformats.org/officeDocument/2006/relationships/slideLayout" Target="../slideLayouts/slideLayout399.xml"/><Relationship Id="rId4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8.xml"/><Relationship Id="rId14" Type="http://schemas.openxmlformats.org/officeDocument/2006/relationships/image" Target="../media/image1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9.xml"/><Relationship Id="rId13" Type="http://schemas.openxmlformats.org/officeDocument/2006/relationships/slideLayout" Target="../slideLayouts/slideLayout414.xml"/><Relationship Id="rId3" Type="http://schemas.openxmlformats.org/officeDocument/2006/relationships/slideLayout" Target="../slideLayouts/slideLayout404.xml"/><Relationship Id="rId7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3.xml"/><Relationship Id="rId2" Type="http://schemas.openxmlformats.org/officeDocument/2006/relationships/slideLayout" Target="../slideLayouts/slideLayout403.xml"/><Relationship Id="rId1" Type="http://schemas.openxmlformats.org/officeDocument/2006/relationships/slideLayout" Target="../slideLayouts/slideLayout402.xml"/><Relationship Id="rId6" Type="http://schemas.openxmlformats.org/officeDocument/2006/relationships/slideLayout" Target="../slideLayouts/slideLayout407.xml"/><Relationship Id="rId11" Type="http://schemas.openxmlformats.org/officeDocument/2006/relationships/slideLayout" Target="../slideLayouts/slideLayout412.xml"/><Relationship Id="rId5" Type="http://schemas.openxmlformats.org/officeDocument/2006/relationships/slideLayout" Target="../slideLayouts/slideLayout406.xml"/><Relationship Id="rId10" Type="http://schemas.openxmlformats.org/officeDocument/2006/relationships/slideLayout" Target="../slideLayouts/slideLayout411.xml"/><Relationship Id="rId4" Type="http://schemas.openxmlformats.org/officeDocument/2006/relationships/slideLayout" Target="../slideLayouts/slideLayout405.xml"/><Relationship Id="rId9" Type="http://schemas.openxmlformats.org/officeDocument/2006/relationships/slideLayout" Target="../slideLayouts/slideLayout410.xml"/><Relationship Id="rId14" Type="http://schemas.openxmlformats.org/officeDocument/2006/relationships/theme" Target="../theme/theme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53605" name="Rectangle 5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6" name="Rectangle 6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7" name="Rectangle 7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FCB14EA-064C-4DA1-82B4-4FF8C7EBEDB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 w 2177"/>
                <a:gd name="T1" fmla="*/ 5 h 1298"/>
                <a:gd name="T2" fmla="*/ 6 w 2177"/>
                <a:gd name="T3" fmla="*/ 5 h 1298"/>
                <a:gd name="T4" fmla="*/ 6 w 2177"/>
                <a:gd name="T5" fmla="*/ 2 h 1298"/>
                <a:gd name="T6" fmla="*/ 9 w 2177"/>
                <a:gd name="T7" fmla="*/ 2 h 1298"/>
                <a:gd name="T8" fmla="*/ 9 w 2177"/>
                <a:gd name="T9" fmla="*/ 1 h 1298"/>
                <a:gd name="T10" fmla="*/ 9 w 2177"/>
                <a:gd name="T11" fmla="*/ 1 h 1298"/>
                <a:gd name="T12" fmla="*/ 5 w 2177"/>
                <a:gd name="T13" fmla="*/ 1 h 1298"/>
                <a:gd name="T14" fmla="*/ 5 w 2177"/>
                <a:gd name="T15" fmla="*/ 1 h 1298"/>
                <a:gd name="T16" fmla="*/ 5 w 2177"/>
                <a:gd name="T17" fmla="*/ 0 h 1298"/>
                <a:gd name="T18" fmla="*/ 4 w 2177"/>
                <a:gd name="T19" fmla="*/ 1 h 1298"/>
                <a:gd name="T20" fmla="*/ 4 w 2177"/>
                <a:gd name="T21" fmla="*/ 1 h 1298"/>
                <a:gd name="T22" fmla="*/ 4 w 2177"/>
                <a:gd name="T23" fmla="*/ 2 h 1298"/>
                <a:gd name="T24" fmla="*/ 3 w 2177"/>
                <a:gd name="T25" fmla="*/ 2 h 1298"/>
                <a:gd name="T26" fmla="*/ 4 w 2177"/>
                <a:gd name="T27" fmla="*/ 2 h 1298"/>
                <a:gd name="T28" fmla="*/ 5 w 2177"/>
                <a:gd name="T29" fmla="*/ 4 h 1298"/>
                <a:gd name="T30" fmla="*/ 1 w 2177"/>
                <a:gd name="T31" fmla="*/ 2 h 1298"/>
                <a:gd name="T32" fmla="*/ 1 w 2177"/>
                <a:gd name="T33" fmla="*/ 2 h 1298"/>
                <a:gd name="T34" fmla="*/ 0 w 2177"/>
                <a:gd name="T35" fmla="*/ 3 h 1298"/>
                <a:gd name="T36" fmla="*/ 1 w 2177"/>
                <a:gd name="T37" fmla="*/ 4 h 1298"/>
                <a:gd name="T38" fmla="*/ 5 w 2177"/>
                <a:gd name="T39" fmla="*/ 6 h 1298"/>
                <a:gd name="T40" fmla="*/ 6 w 2177"/>
                <a:gd name="T41" fmla="*/ 5 h 1298"/>
                <a:gd name="T42" fmla="*/ 7 w 2177"/>
                <a:gd name="T43" fmla="*/ 6 h 1298"/>
                <a:gd name="T44" fmla="*/ 7 w 2177"/>
                <a:gd name="T45" fmla="*/ 5 h 1298"/>
                <a:gd name="T46" fmla="*/ 7 w 2177"/>
                <a:gd name="T47" fmla="*/ 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2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5 w 1586"/>
                <a:gd name="T3" fmla="*/ 2 h 821"/>
                <a:gd name="T4" fmla="*/ 5 w 1586"/>
                <a:gd name="T5" fmla="*/ 2 h 821"/>
                <a:gd name="T6" fmla="*/ 6 w 1586"/>
                <a:gd name="T7" fmla="*/ 3 h 821"/>
                <a:gd name="T8" fmla="*/ 6 w 1586"/>
                <a:gd name="T9" fmla="*/ 3 h 821"/>
                <a:gd name="T10" fmla="*/ 5 w 1586"/>
                <a:gd name="T11" fmla="*/ 3 h 821"/>
                <a:gd name="T12" fmla="*/ 4 w 1586"/>
                <a:gd name="T13" fmla="*/ 3 h 821"/>
                <a:gd name="T14" fmla="*/ 0 w 1586"/>
                <a:gd name="T15" fmla="*/ 1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 h 747"/>
                <a:gd name="T2" fmla="*/ 4 w 1049"/>
                <a:gd name="T3" fmla="*/ 3 h 747"/>
                <a:gd name="T4" fmla="*/ 4 w 1049"/>
                <a:gd name="T5" fmla="*/ 3 h 747"/>
                <a:gd name="T6" fmla="*/ 5 w 1049"/>
                <a:gd name="T7" fmla="*/ 2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2 h 747"/>
                <a:gd name="T14" fmla="*/ 0 w 1049"/>
                <a:gd name="T15" fmla="*/ 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1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2 w 386"/>
                <a:gd name="T7" fmla="*/ 3 h 764"/>
                <a:gd name="T8" fmla="*/ 2 w 386"/>
                <a:gd name="T9" fmla="*/ 3 h 764"/>
                <a:gd name="T10" fmla="*/ 1 w 386"/>
                <a:gd name="T11" fmla="*/ 3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 w 728"/>
                <a:gd name="T1" fmla="*/ 0 h 348"/>
                <a:gd name="T2" fmla="*/ 0 w 728"/>
                <a:gd name="T3" fmla="*/ 1 h 348"/>
                <a:gd name="T4" fmla="*/ 1 w 728"/>
                <a:gd name="T5" fmla="*/ 2 h 348"/>
                <a:gd name="T6" fmla="*/ 3 w 728"/>
                <a:gd name="T7" fmla="*/ 1 h 348"/>
                <a:gd name="T8" fmla="*/ 3 w 728"/>
                <a:gd name="T9" fmla="*/ 1 h 348"/>
                <a:gd name="T10" fmla="*/ 3 w 728"/>
                <a:gd name="T11" fmla="*/ 0 h 348"/>
                <a:gd name="T12" fmla="*/ 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 w 312"/>
                <a:gd name="T1" fmla="*/ 0 h 135"/>
                <a:gd name="T2" fmla="*/ 0 w 312"/>
                <a:gd name="T3" fmla="*/ 0 h 135"/>
                <a:gd name="T4" fmla="*/ 2 w 312"/>
                <a:gd name="T5" fmla="*/ 0 h 135"/>
                <a:gd name="T6" fmla="*/ 2 w 312"/>
                <a:gd name="T7" fmla="*/ 0 h 135"/>
                <a:gd name="T8" fmla="*/ 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2 w 313"/>
                    <a:gd name="T7" fmla="*/ 0 h 175"/>
                    <a:gd name="T8" fmla="*/ 2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2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5 w 1190"/>
                  <a:gd name="T3" fmla="*/ 2 h 500"/>
                  <a:gd name="T4" fmla="*/ 5 w 1190"/>
                  <a:gd name="T5" fmla="*/ 2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1 w 489"/>
                  <a:gd name="T5" fmla="*/ 1 h 296"/>
                  <a:gd name="T6" fmla="*/ 1 w 489"/>
                  <a:gd name="T7" fmla="*/ 1 h 296"/>
                  <a:gd name="T8" fmla="*/ 1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1 w 489"/>
                  <a:gd name="T17" fmla="*/ 2 h 296"/>
                  <a:gd name="T18" fmla="*/ 1 w 489"/>
                  <a:gd name="T19" fmla="*/ 2 h 296"/>
                  <a:gd name="T20" fmla="*/ 1 w 489"/>
                  <a:gd name="T21" fmla="*/ 1 h 296"/>
                  <a:gd name="T22" fmla="*/ 1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1 h 478"/>
                  <a:gd name="T8" fmla="*/ 1 w 213"/>
                  <a:gd name="T9" fmla="*/ 1 h 478"/>
                  <a:gd name="T10" fmla="*/ 1 w 213"/>
                  <a:gd name="T11" fmla="*/ 1 h 478"/>
                  <a:gd name="T12" fmla="*/ 1 w 213"/>
                  <a:gd name="T13" fmla="*/ 1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2 h 880"/>
                    <a:gd name="T8" fmla="*/ 5 w 1684"/>
                    <a:gd name="T9" fmla="*/ 4 h 880"/>
                    <a:gd name="T10" fmla="*/ 6 w 1684"/>
                    <a:gd name="T11" fmla="*/ 4 h 880"/>
                    <a:gd name="T12" fmla="*/ 7 w 1684"/>
                    <a:gd name="T13" fmla="*/ 4 h 880"/>
                    <a:gd name="T14" fmla="*/ 7 w 1684"/>
                    <a:gd name="T15" fmla="*/ 4 h 880"/>
                    <a:gd name="T16" fmla="*/ 6 w 1684"/>
                    <a:gd name="T17" fmla="*/ 3 h 880"/>
                    <a:gd name="T18" fmla="*/ 6 w 1684"/>
                    <a:gd name="T19" fmla="*/ 2 h 880"/>
                    <a:gd name="T20" fmla="*/ 6 w 1684"/>
                    <a:gd name="T21" fmla="*/ 3 h 880"/>
                    <a:gd name="T22" fmla="*/ 6 w 1684"/>
                    <a:gd name="T23" fmla="*/ 3 h 880"/>
                    <a:gd name="T24" fmla="*/ 7 w 1684"/>
                    <a:gd name="T25" fmla="*/ 4 h 880"/>
                    <a:gd name="T26" fmla="*/ 6 w 1684"/>
                    <a:gd name="T27" fmla="*/ 4 h 880"/>
                    <a:gd name="T28" fmla="*/ 5 w 1684"/>
                    <a:gd name="T29" fmla="*/ 4 h 880"/>
                    <a:gd name="T30" fmla="*/ 5 w 1684"/>
                    <a:gd name="T31" fmla="*/ 3 h 880"/>
                    <a:gd name="T32" fmla="*/ 6 w 1684"/>
                    <a:gd name="T33" fmla="*/ 3 h 880"/>
                    <a:gd name="T34" fmla="*/ 5 w 1684"/>
                    <a:gd name="T35" fmla="*/ 3 h 880"/>
                    <a:gd name="T36" fmla="*/ 5 w 1684"/>
                    <a:gd name="T37" fmla="*/ 3 h 880"/>
                    <a:gd name="T38" fmla="*/ 5 w 1684"/>
                    <a:gd name="T39" fmla="*/ 4 h 880"/>
                    <a:gd name="T40" fmla="*/ 1 w 1684"/>
                    <a:gd name="T41" fmla="*/ 2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1 h 335"/>
                    <a:gd name="T8" fmla="*/ 1 w 160"/>
                    <a:gd name="T9" fmla="*/ 1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4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2 w 642"/>
                    <a:gd name="T7" fmla="*/ 0 h 1188"/>
                    <a:gd name="T8" fmla="*/ 2 w 642"/>
                    <a:gd name="T9" fmla="*/ 1 h 1188"/>
                    <a:gd name="T10" fmla="*/ 3 w 642"/>
                    <a:gd name="T11" fmla="*/ 5 h 1188"/>
                    <a:gd name="T12" fmla="*/ 3 w 642"/>
                    <a:gd name="T13" fmla="*/ 5 h 1188"/>
                    <a:gd name="T14" fmla="*/ 2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2 w 642"/>
                    <a:gd name="T23" fmla="*/ 4 h 1188"/>
                    <a:gd name="T24" fmla="*/ 1 w 642"/>
                    <a:gd name="T25" fmla="*/ 4 h 1188"/>
                    <a:gd name="T26" fmla="*/ 1 w 642"/>
                    <a:gd name="T27" fmla="*/ 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2 h 504"/>
                    <a:gd name="T6" fmla="*/ 1 w 192"/>
                    <a:gd name="T7" fmla="*/ 2 h 504"/>
                    <a:gd name="T8" fmla="*/ 1 w 192"/>
                    <a:gd name="T9" fmla="*/ 2 h 504"/>
                    <a:gd name="T10" fmla="*/ 1 w 192"/>
                    <a:gd name="T11" fmla="*/ 2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 w 390"/>
                    <a:gd name="T1" fmla="*/ 0 h 269"/>
                    <a:gd name="T2" fmla="*/ 2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2 w 390"/>
                    <a:gd name="T11" fmla="*/ 1 h 269"/>
                    <a:gd name="T12" fmla="*/ 2 w 390"/>
                    <a:gd name="T13" fmla="*/ 2 h 269"/>
                    <a:gd name="T14" fmla="*/ 2 w 390"/>
                    <a:gd name="T15" fmla="*/ 2 h 269"/>
                    <a:gd name="T16" fmla="*/ 2 w 390"/>
                    <a:gd name="T17" fmla="*/ 1 h 269"/>
                    <a:gd name="T18" fmla="*/ 1 w 390"/>
                    <a:gd name="T19" fmla="*/ 1 h 269"/>
                    <a:gd name="T20" fmla="*/ 2 w 390"/>
                    <a:gd name="T21" fmla="*/ 1 h 269"/>
                    <a:gd name="T22" fmla="*/ 2 w 390"/>
                    <a:gd name="T23" fmla="*/ 0 h 269"/>
                    <a:gd name="T24" fmla="*/ 2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4 w 941"/>
                    <a:gd name="T3" fmla="*/ 0 h 424"/>
                    <a:gd name="T4" fmla="*/ 4 w 941"/>
                    <a:gd name="T5" fmla="*/ 1 h 424"/>
                    <a:gd name="T6" fmla="*/ 4 w 941"/>
                    <a:gd name="T7" fmla="*/ 1 h 424"/>
                    <a:gd name="T8" fmla="*/ 4 w 941"/>
                    <a:gd name="T9" fmla="*/ 2 h 424"/>
                    <a:gd name="T10" fmla="*/ 1 w 941"/>
                    <a:gd name="T11" fmla="*/ 2 h 424"/>
                    <a:gd name="T12" fmla="*/ 1 w 941"/>
                    <a:gd name="T13" fmla="*/ 2 h 424"/>
                    <a:gd name="T14" fmla="*/ 4 w 941"/>
                    <a:gd name="T15" fmla="*/ 1 h 424"/>
                    <a:gd name="T16" fmla="*/ 4 w 941"/>
                    <a:gd name="T17" fmla="*/ 1 h 424"/>
                    <a:gd name="T18" fmla="*/ 4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2 w 488"/>
                    <a:gd name="T7" fmla="*/ 0 h 173"/>
                    <a:gd name="T8" fmla="*/ 2 w 488"/>
                    <a:gd name="T9" fmla="*/ 0 h 173"/>
                    <a:gd name="T10" fmla="*/ 2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2 w 488"/>
                    <a:gd name="T21" fmla="*/ 0 h 173"/>
                    <a:gd name="T22" fmla="*/ 2 w 488"/>
                    <a:gd name="T23" fmla="*/ 0 h 173"/>
                    <a:gd name="T24" fmla="*/ 2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4 h 3266"/>
                <a:gd name="T2" fmla="*/ 0 w 772"/>
                <a:gd name="T3" fmla="*/ 4 h 3266"/>
                <a:gd name="T4" fmla="*/ 0 w 772"/>
                <a:gd name="T5" fmla="*/ 3 h 3266"/>
                <a:gd name="T6" fmla="*/ 0 w 772"/>
                <a:gd name="T7" fmla="*/ 3 h 3266"/>
                <a:gd name="T8" fmla="*/ 0 w 772"/>
                <a:gd name="T9" fmla="*/ 3 h 3266"/>
                <a:gd name="T10" fmla="*/ 0 w 772"/>
                <a:gd name="T11" fmla="*/ 3 h 3266"/>
                <a:gd name="T12" fmla="*/ 0 w 772"/>
                <a:gd name="T13" fmla="*/ 3 h 3266"/>
                <a:gd name="T14" fmla="*/ 0 w 772"/>
                <a:gd name="T15" fmla="*/ 3 h 3266"/>
                <a:gd name="T16" fmla="*/ 0 w 772"/>
                <a:gd name="T17" fmla="*/ 2 h 3266"/>
                <a:gd name="T18" fmla="*/ 0 w 772"/>
                <a:gd name="T19" fmla="*/ 2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2 h 3266"/>
                <a:gd name="T44" fmla="*/ 0 w 772"/>
                <a:gd name="T45" fmla="*/ 2 h 3266"/>
                <a:gd name="T46" fmla="*/ 0 w 772"/>
                <a:gd name="T47" fmla="*/ 3 h 3266"/>
                <a:gd name="T48" fmla="*/ 0 w 772"/>
                <a:gd name="T49" fmla="*/ 3 h 3266"/>
                <a:gd name="T50" fmla="*/ 0 w 772"/>
                <a:gd name="T51" fmla="*/ 3 h 3266"/>
                <a:gd name="T52" fmla="*/ 0 w 772"/>
                <a:gd name="T53" fmla="*/ 3 h 3266"/>
                <a:gd name="T54" fmla="*/ 0 w 772"/>
                <a:gd name="T55" fmla="*/ 3 h 3266"/>
                <a:gd name="T56" fmla="*/ 0 w 772"/>
                <a:gd name="T57" fmla="*/ 4 h 3266"/>
                <a:gd name="T58" fmla="*/ 0 w 772"/>
                <a:gd name="T59" fmla="*/ 4 h 3266"/>
                <a:gd name="T60" fmla="*/ 0 w 772"/>
                <a:gd name="T61" fmla="*/ 4 h 3266"/>
                <a:gd name="T62" fmla="*/ 0 w 772"/>
                <a:gd name="T63" fmla="*/ 4 h 3266"/>
                <a:gd name="T64" fmla="*/ 0 w 772"/>
                <a:gd name="T65" fmla="*/ 4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3 h 3266"/>
                <a:gd name="T2" fmla="*/ 0 w 772"/>
                <a:gd name="T3" fmla="*/ 12 h 3266"/>
                <a:gd name="T4" fmla="*/ 0 w 772"/>
                <a:gd name="T5" fmla="*/ 11 h 3266"/>
                <a:gd name="T6" fmla="*/ 0 w 772"/>
                <a:gd name="T7" fmla="*/ 10 h 3266"/>
                <a:gd name="T8" fmla="*/ 0 w 772"/>
                <a:gd name="T9" fmla="*/ 9 h 3266"/>
                <a:gd name="T10" fmla="*/ 0 w 772"/>
                <a:gd name="T11" fmla="*/ 9 h 3266"/>
                <a:gd name="T12" fmla="*/ 0 w 772"/>
                <a:gd name="T13" fmla="*/ 8 h 3266"/>
                <a:gd name="T14" fmla="*/ 0 w 772"/>
                <a:gd name="T15" fmla="*/ 8 h 3266"/>
                <a:gd name="T16" fmla="*/ 0 w 772"/>
                <a:gd name="T17" fmla="*/ 7 h 3266"/>
                <a:gd name="T18" fmla="*/ 0 w 772"/>
                <a:gd name="T19" fmla="*/ 7 h 3266"/>
                <a:gd name="T20" fmla="*/ 0 w 772"/>
                <a:gd name="T21" fmla="*/ 5 h 3266"/>
                <a:gd name="T22" fmla="*/ 0 w 772"/>
                <a:gd name="T23" fmla="*/ 4 h 3266"/>
                <a:gd name="T24" fmla="*/ 0 w 772"/>
                <a:gd name="T25" fmla="*/ 3 h 3266"/>
                <a:gd name="T26" fmla="*/ 0 w 772"/>
                <a:gd name="T27" fmla="*/ 3 h 3266"/>
                <a:gd name="T28" fmla="*/ 0 w 772"/>
                <a:gd name="T29" fmla="*/ 2 h 3266"/>
                <a:gd name="T30" fmla="*/ 0 w 772"/>
                <a:gd name="T31" fmla="*/ 0 h 3266"/>
                <a:gd name="T32" fmla="*/ 0 w 772"/>
                <a:gd name="T33" fmla="*/ 2 h 3266"/>
                <a:gd name="T34" fmla="*/ 0 w 772"/>
                <a:gd name="T35" fmla="*/ 3 h 3266"/>
                <a:gd name="T36" fmla="*/ 0 w 772"/>
                <a:gd name="T37" fmla="*/ 3 h 3266"/>
                <a:gd name="T38" fmla="*/ 0 w 772"/>
                <a:gd name="T39" fmla="*/ 4 h 3266"/>
                <a:gd name="T40" fmla="*/ 0 w 772"/>
                <a:gd name="T41" fmla="*/ 5 h 3266"/>
                <a:gd name="T42" fmla="*/ 0 w 772"/>
                <a:gd name="T43" fmla="*/ 5 h 3266"/>
                <a:gd name="T44" fmla="*/ 0 w 772"/>
                <a:gd name="T45" fmla="*/ 7 h 3266"/>
                <a:gd name="T46" fmla="*/ 0 w 772"/>
                <a:gd name="T47" fmla="*/ 8 h 3266"/>
                <a:gd name="T48" fmla="*/ 0 w 772"/>
                <a:gd name="T49" fmla="*/ 9 h 3266"/>
                <a:gd name="T50" fmla="*/ 0 w 772"/>
                <a:gd name="T51" fmla="*/ 9 h 3266"/>
                <a:gd name="T52" fmla="*/ 0 w 772"/>
                <a:gd name="T53" fmla="*/ 10 h 3266"/>
                <a:gd name="T54" fmla="*/ 0 w 772"/>
                <a:gd name="T55" fmla="*/ 11 h 3266"/>
                <a:gd name="T56" fmla="*/ 0 w 772"/>
                <a:gd name="T57" fmla="*/ 12 h 3266"/>
                <a:gd name="T58" fmla="*/ 0 w 772"/>
                <a:gd name="T59" fmla="*/ 13 h 3266"/>
                <a:gd name="T60" fmla="*/ 0 w 772"/>
                <a:gd name="T61" fmla="*/ 13 h 3266"/>
                <a:gd name="T62" fmla="*/ 0 w 772"/>
                <a:gd name="T63" fmla="*/ 13 h 3266"/>
                <a:gd name="T64" fmla="*/ 0 w 772"/>
                <a:gd name="T65" fmla="*/ 1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80" y="300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90" y="150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1 h 2521"/>
                    <a:gd name="T4" fmla="*/ 0 w 2002"/>
                    <a:gd name="T5" fmla="*/ 1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1 h 3771"/>
                    <a:gd name="T2" fmla="*/ 0 w 3007"/>
                    <a:gd name="T3" fmla="*/ 1 h 3771"/>
                    <a:gd name="T4" fmla="*/ 0 w 3007"/>
                    <a:gd name="T5" fmla="*/ 1 h 3771"/>
                    <a:gd name="T6" fmla="*/ 0 w 3007"/>
                    <a:gd name="T7" fmla="*/ 1 h 3771"/>
                    <a:gd name="T8" fmla="*/ 0 w 3007"/>
                    <a:gd name="T9" fmla="*/ 1 h 3771"/>
                    <a:gd name="T10" fmla="*/ 0 w 3007"/>
                    <a:gd name="T11" fmla="*/ 1 h 3771"/>
                    <a:gd name="T12" fmla="*/ 0 w 3007"/>
                    <a:gd name="T13" fmla="*/ 1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1 h 3771"/>
                    <a:gd name="T26" fmla="*/ 0 w 3007"/>
                    <a:gd name="T27" fmla="*/ 1 h 3771"/>
                    <a:gd name="T28" fmla="*/ 0 w 3007"/>
                    <a:gd name="T29" fmla="*/ 1 h 3771"/>
                    <a:gd name="T30" fmla="*/ 0 w 3007"/>
                    <a:gd name="T31" fmla="*/ 1 h 3771"/>
                    <a:gd name="T32" fmla="*/ 0 w 3007"/>
                    <a:gd name="T33" fmla="*/ 1 h 3771"/>
                    <a:gd name="T34" fmla="*/ 0 w 3007"/>
                    <a:gd name="T35" fmla="*/ 1 h 3771"/>
                    <a:gd name="T36" fmla="*/ 0 w 3007"/>
                    <a:gd name="T37" fmla="*/ 1 h 3771"/>
                    <a:gd name="T38" fmla="*/ 0 w 3007"/>
                    <a:gd name="T39" fmla="*/ 1 h 3771"/>
                    <a:gd name="T40" fmla="*/ 0 w 3007"/>
                    <a:gd name="T41" fmla="*/ 1 h 3771"/>
                    <a:gd name="T42" fmla="*/ 0 w 3007"/>
                    <a:gd name="T43" fmla="*/ 1 h 3771"/>
                    <a:gd name="T44" fmla="*/ 0 w 3007"/>
                    <a:gd name="T45" fmla="*/ 1 h 3771"/>
                    <a:gd name="T46" fmla="*/ 0 w 3007"/>
                    <a:gd name="T47" fmla="*/ 1 h 3771"/>
                    <a:gd name="T48" fmla="*/ 0 w 3007"/>
                    <a:gd name="T49" fmla="*/ 1 h 3771"/>
                    <a:gd name="T50" fmla="*/ 0 w 3007"/>
                    <a:gd name="T51" fmla="*/ 1 h 3771"/>
                    <a:gd name="T52" fmla="*/ 0 w 3007"/>
                    <a:gd name="T53" fmla="*/ 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29" y="865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74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79" y="110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60" r:id="rId1"/>
    <p:sldLayoutId id="2147501915" r:id="rId2"/>
    <p:sldLayoutId id="2147501916" r:id="rId3"/>
    <p:sldLayoutId id="2147501917" r:id="rId4"/>
    <p:sldLayoutId id="2147501918" r:id="rId5"/>
    <p:sldLayoutId id="2147501919" r:id="rId6"/>
    <p:sldLayoutId id="2147501920" r:id="rId7"/>
    <p:sldLayoutId id="2147501921" r:id="rId8"/>
    <p:sldLayoutId id="2147501922" r:id="rId9"/>
    <p:sldLayoutId id="2147501923" r:id="rId10"/>
    <p:sldLayoutId id="2147501924" r:id="rId11"/>
    <p:sldLayoutId id="2147501925" r:id="rId12"/>
    <p:sldLayoutId id="2147501926" r:id="rId13"/>
    <p:sldLayoutId id="2147501927" r:id="rId14"/>
    <p:sldLayoutId id="2147501928" r:id="rId15"/>
    <p:sldLayoutId id="214750192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8" name="Скругленный прямоугольник 7">
            <a:extLst/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 smtClean="0"/>
              <a:t>Образец заголовка</a:t>
            </a:r>
            <a:endParaRPr lang="en-US" altLang="ru-UA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 smtClean="0"/>
              <a:t>Образец текста</a:t>
            </a:r>
          </a:p>
          <a:p>
            <a:pPr lvl="1"/>
            <a:r>
              <a:rPr lang="ru-RU" altLang="ru-UA" smtClean="0"/>
              <a:t>Второй уровень</a:t>
            </a:r>
          </a:p>
          <a:p>
            <a:pPr lvl="2"/>
            <a:r>
              <a:rPr lang="ru-RU" altLang="ru-UA" smtClean="0"/>
              <a:t>Третий уровень</a:t>
            </a:r>
          </a:p>
          <a:p>
            <a:pPr lvl="3"/>
            <a:r>
              <a:rPr lang="ru-RU" altLang="ru-UA" smtClean="0"/>
              <a:t>Четвертый уровень</a:t>
            </a:r>
          </a:p>
          <a:p>
            <a:pPr lvl="4"/>
            <a:r>
              <a:rPr lang="ru-RU" altLang="ru-UA" smtClean="0"/>
              <a:t>Пятый уровень</a:t>
            </a:r>
            <a:endParaRPr lang="en-US" altLang="ru-UA" smtClean="0"/>
          </a:p>
        </p:txBody>
      </p:sp>
      <p:sp>
        <p:nvSpPr>
          <p:cNvPr id="14" name="Дата 1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4D663350-9576-4710-B793-8A16475FE4E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88" r:id="rId1"/>
    <p:sldLayoutId id="2147502056" r:id="rId2"/>
    <p:sldLayoutId id="2147502389" r:id="rId3"/>
    <p:sldLayoutId id="2147502057" r:id="rId4"/>
    <p:sldLayoutId id="2147502058" r:id="rId5"/>
    <p:sldLayoutId id="2147502059" r:id="rId6"/>
    <p:sldLayoutId id="2147502060" r:id="rId7"/>
    <p:sldLayoutId id="2147502390" r:id="rId8"/>
    <p:sldLayoutId id="2147502391" r:id="rId9"/>
    <p:sldLayoutId id="2147502061" r:id="rId10"/>
    <p:sldLayoutId id="21475020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 smtClean="0"/>
              <a:t>Образец заголовка</a:t>
            </a:r>
            <a:endParaRPr lang="en-US" altLang="ru-UA" smtClean="0"/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 smtClean="0"/>
              <a:t>Образец текста</a:t>
            </a:r>
          </a:p>
          <a:p>
            <a:pPr lvl="1"/>
            <a:r>
              <a:rPr lang="ru-RU" altLang="ru-UA" smtClean="0"/>
              <a:t>Второй уровень</a:t>
            </a:r>
          </a:p>
          <a:p>
            <a:pPr lvl="2"/>
            <a:r>
              <a:rPr lang="ru-RU" altLang="ru-UA" smtClean="0"/>
              <a:t>Третий уровень</a:t>
            </a:r>
          </a:p>
          <a:p>
            <a:pPr lvl="3"/>
            <a:r>
              <a:rPr lang="ru-RU" altLang="ru-UA" smtClean="0"/>
              <a:t>Четвертый уровень</a:t>
            </a:r>
          </a:p>
          <a:p>
            <a:pPr lvl="4"/>
            <a:r>
              <a:rPr lang="ru-RU" altLang="ru-UA" smtClean="0"/>
              <a:t>Пятый уровень</a:t>
            </a:r>
            <a:endParaRPr lang="en-US" altLang="ru-UA" smtClean="0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6C95778-DFFD-4D55-8DEB-A93588290DD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064" r:id="rId1"/>
    <p:sldLayoutId id="2147502065" r:id="rId2"/>
    <p:sldLayoutId id="2147502066" r:id="rId3"/>
    <p:sldLayoutId id="2147502067" r:id="rId4"/>
    <p:sldLayoutId id="2147502068" r:id="rId5"/>
    <p:sldLayoutId id="2147502069" r:id="rId6"/>
    <p:sldLayoutId id="2147502070" r:id="rId7"/>
    <p:sldLayoutId id="2147502071" r:id="rId8"/>
    <p:sldLayoutId id="2147502072" r:id="rId9"/>
    <p:sldLayoutId id="2147502073" r:id="rId10"/>
    <p:sldLayoutId id="2147502074" r:id="rId11"/>
    <p:sldLayoutId id="2147502075" r:id="rId12"/>
    <p:sldLayoutId id="21475020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53605" name="Rectangle 5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6" name="Rectangle 6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7" name="Rectangle 7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AFEED06-EFA9-429B-9DE9-3298F8B5BD6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  <p:sp>
        <p:nvSpPr>
          <p:cNvPr id="1639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639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641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 w 2177"/>
                <a:gd name="T1" fmla="*/ 5 h 1298"/>
                <a:gd name="T2" fmla="*/ 6 w 2177"/>
                <a:gd name="T3" fmla="*/ 5 h 1298"/>
                <a:gd name="T4" fmla="*/ 6 w 2177"/>
                <a:gd name="T5" fmla="*/ 2 h 1298"/>
                <a:gd name="T6" fmla="*/ 9 w 2177"/>
                <a:gd name="T7" fmla="*/ 2 h 1298"/>
                <a:gd name="T8" fmla="*/ 9 w 2177"/>
                <a:gd name="T9" fmla="*/ 1 h 1298"/>
                <a:gd name="T10" fmla="*/ 9 w 2177"/>
                <a:gd name="T11" fmla="*/ 1 h 1298"/>
                <a:gd name="T12" fmla="*/ 5 w 2177"/>
                <a:gd name="T13" fmla="*/ 1 h 1298"/>
                <a:gd name="T14" fmla="*/ 5 w 2177"/>
                <a:gd name="T15" fmla="*/ 1 h 1298"/>
                <a:gd name="T16" fmla="*/ 5 w 2177"/>
                <a:gd name="T17" fmla="*/ 0 h 1298"/>
                <a:gd name="T18" fmla="*/ 4 w 2177"/>
                <a:gd name="T19" fmla="*/ 1 h 1298"/>
                <a:gd name="T20" fmla="*/ 4 w 2177"/>
                <a:gd name="T21" fmla="*/ 1 h 1298"/>
                <a:gd name="T22" fmla="*/ 4 w 2177"/>
                <a:gd name="T23" fmla="*/ 2 h 1298"/>
                <a:gd name="T24" fmla="*/ 3 w 2177"/>
                <a:gd name="T25" fmla="*/ 2 h 1298"/>
                <a:gd name="T26" fmla="*/ 4 w 2177"/>
                <a:gd name="T27" fmla="*/ 2 h 1298"/>
                <a:gd name="T28" fmla="*/ 5 w 2177"/>
                <a:gd name="T29" fmla="*/ 4 h 1298"/>
                <a:gd name="T30" fmla="*/ 1 w 2177"/>
                <a:gd name="T31" fmla="*/ 2 h 1298"/>
                <a:gd name="T32" fmla="*/ 1 w 2177"/>
                <a:gd name="T33" fmla="*/ 2 h 1298"/>
                <a:gd name="T34" fmla="*/ 0 w 2177"/>
                <a:gd name="T35" fmla="*/ 3 h 1298"/>
                <a:gd name="T36" fmla="*/ 1 w 2177"/>
                <a:gd name="T37" fmla="*/ 4 h 1298"/>
                <a:gd name="T38" fmla="*/ 5 w 2177"/>
                <a:gd name="T39" fmla="*/ 6 h 1298"/>
                <a:gd name="T40" fmla="*/ 6 w 2177"/>
                <a:gd name="T41" fmla="*/ 5 h 1298"/>
                <a:gd name="T42" fmla="*/ 7 w 2177"/>
                <a:gd name="T43" fmla="*/ 6 h 1298"/>
                <a:gd name="T44" fmla="*/ 7 w 2177"/>
                <a:gd name="T45" fmla="*/ 5 h 1298"/>
                <a:gd name="T46" fmla="*/ 7 w 2177"/>
                <a:gd name="T47" fmla="*/ 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2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5 w 1586"/>
                <a:gd name="T3" fmla="*/ 2 h 821"/>
                <a:gd name="T4" fmla="*/ 5 w 1586"/>
                <a:gd name="T5" fmla="*/ 2 h 821"/>
                <a:gd name="T6" fmla="*/ 6 w 1586"/>
                <a:gd name="T7" fmla="*/ 3 h 821"/>
                <a:gd name="T8" fmla="*/ 6 w 1586"/>
                <a:gd name="T9" fmla="*/ 3 h 821"/>
                <a:gd name="T10" fmla="*/ 5 w 1586"/>
                <a:gd name="T11" fmla="*/ 3 h 821"/>
                <a:gd name="T12" fmla="*/ 4 w 1586"/>
                <a:gd name="T13" fmla="*/ 3 h 821"/>
                <a:gd name="T14" fmla="*/ 0 w 1586"/>
                <a:gd name="T15" fmla="*/ 1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 h 747"/>
                <a:gd name="T2" fmla="*/ 4 w 1049"/>
                <a:gd name="T3" fmla="*/ 3 h 747"/>
                <a:gd name="T4" fmla="*/ 4 w 1049"/>
                <a:gd name="T5" fmla="*/ 3 h 747"/>
                <a:gd name="T6" fmla="*/ 5 w 1049"/>
                <a:gd name="T7" fmla="*/ 2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2 h 747"/>
                <a:gd name="T14" fmla="*/ 0 w 1049"/>
                <a:gd name="T15" fmla="*/ 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1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2 w 386"/>
                <a:gd name="T7" fmla="*/ 3 h 764"/>
                <a:gd name="T8" fmla="*/ 2 w 386"/>
                <a:gd name="T9" fmla="*/ 3 h 764"/>
                <a:gd name="T10" fmla="*/ 1 w 386"/>
                <a:gd name="T11" fmla="*/ 3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 w 728"/>
                <a:gd name="T1" fmla="*/ 0 h 348"/>
                <a:gd name="T2" fmla="*/ 0 w 728"/>
                <a:gd name="T3" fmla="*/ 1 h 348"/>
                <a:gd name="T4" fmla="*/ 1 w 728"/>
                <a:gd name="T5" fmla="*/ 2 h 348"/>
                <a:gd name="T6" fmla="*/ 3 w 728"/>
                <a:gd name="T7" fmla="*/ 1 h 348"/>
                <a:gd name="T8" fmla="*/ 3 w 728"/>
                <a:gd name="T9" fmla="*/ 1 h 348"/>
                <a:gd name="T10" fmla="*/ 3 w 728"/>
                <a:gd name="T11" fmla="*/ 0 h 348"/>
                <a:gd name="T12" fmla="*/ 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 w 312"/>
                <a:gd name="T1" fmla="*/ 0 h 135"/>
                <a:gd name="T2" fmla="*/ 0 w 312"/>
                <a:gd name="T3" fmla="*/ 0 h 135"/>
                <a:gd name="T4" fmla="*/ 2 w 312"/>
                <a:gd name="T5" fmla="*/ 0 h 135"/>
                <a:gd name="T6" fmla="*/ 2 w 312"/>
                <a:gd name="T7" fmla="*/ 0 h 135"/>
                <a:gd name="T8" fmla="*/ 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42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642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643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2 w 313"/>
                    <a:gd name="T7" fmla="*/ 0 h 175"/>
                    <a:gd name="T8" fmla="*/ 2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3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2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3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42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5 w 1190"/>
                  <a:gd name="T3" fmla="*/ 2 h 500"/>
                  <a:gd name="T4" fmla="*/ 5 w 1190"/>
                  <a:gd name="T5" fmla="*/ 2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1 w 489"/>
                  <a:gd name="T5" fmla="*/ 1 h 296"/>
                  <a:gd name="T6" fmla="*/ 1 w 489"/>
                  <a:gd name="T7" fmla="*/ 1 h 296"/>
                  <a:gd name="T8" fmla="*/ 1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1 w 489"/>
                  <a:gd name="T17" fmla="*/ 2 h 296"/>
                  <a:gd name="T18" fmla="*/ 1 w 489"/>
                  <a:gd name="T19" fmla="*/ 2 h 296"/>
                  <a:gd name="T20" fmla="*/ 1 w 489"/>
                  <a:gd name="T21" fmla="*/ 1 h 296"/>
                  <a:gd name="T22" fmla="*/ 1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1 h 478"/>
                  <a:gd name="T8" fmla="*/ 1 w 213"/>
                  <a:gd name="T9" fmla="*/ 1 h 478"/>
                  <a:gd name="T10" fmla="*/ 1 w 213"/>
                  <a:gd name="T11" fmla="*/ 1 h 478"/>
                  <a:gd name="T12" fmla="*/ 1 w 213"/>
                  <a:gd name="T13" fmla="*/ 1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42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642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2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2 h 880"/>
                    <a:gd name="T8" fmla="*/ 5 w 1684"/>
                    <a:gd name="T9" fmla="*/ 4 h 880"/>
                    <a:gd name="T10" fmla="*/ 6 w 1684"/>
                    <a:gd name="T11" fmla="*/ 4 h 880"/>
                    <a:gd name="T12" fmla="*/ 7 w 1684"/>
                    <a:gd name="T13" fmla="*/ 4 h 880"/>
                    <a:gd name="T14" fmla="*/ 7 w 1684"/>
                    <a:gd name="T15" fmla="*/ 4 h 880"/>
                    <a:gd name="T16" fmla="*/ 6 w 1684"/>
                    <a:gd name="T17" fmla="*/ 3 h 880"/>
                    <a:gd name="T18" fmla="*/ 6 w 1684"/>
                    <a:gd name="T19" fmla="*/ 2 h 880"/>
                    <a:gd name="T20" fmla="*/ 6 w 1684"/>
                    <a:gd name="T21" fmla="*/ 3 h 880"/>
                    <a:gd name="T22" fmla="*/ 6 w 1684"/>
                    <a:gd name="T23" fmla="*/ 3 h 880"/>
                    <a:gd name="T24" fmla="*/ 7 w 1684"/>
                    <a:gd name="T25" fmla="*/ 4 h 880"/>
                    <a:gd name="T26" fmla="*/ 6 w 1684"/>
                    <a:gd name="T27" fmla="*/ 4 h 880"/>
                    <a:gd name="T28" fmla="*/ 5 w 1684"/>
                    <a:gd name="T29" fmla="*/ 4 h 880"/>
                    <a:gd name="T30" fmla="*/ 5 w 1684"/>
                    <a:gd name="T31" fmla="*/ 3 h 880"/>
                    <a:gd name="T32" fmla="*/ 6 w 1684"/>
                    <a:gd name="T33" fmla="*/ 3 h 880"/>
                    <a:gd name="T34" fmla="*/ 5 w 1684"/>
                    <a:gd name="T35" fmla="*/ 3 h 880"/>
                    <a:gd name="T36" fmla="*/ 5 w 1684"/>
                    <a:gd name="T37" fmla="*/ 3 h 880"/>
                    <a:gd name="T38" fmla="*/ 5 w 1684"/>
                    <a:gd name="T39" fmla="*/ 4 h 880"/>
                    <a:gd name="T40" fmla="*/ 1 w 1684"/>
                    <a:gd name="T41" fmla="*/ 2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2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1 h 335"/>
                    <a:gd name="T8" fmla="*/ 1 w 160"/>
                    <a:gd name="T9" fmla="*/ 1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2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4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2 w 642"/>
                    <a:gd name="T7" fmla="*/ 0 h 1188"/>
                    <a:gd name="T8" fmla="*/ 2 w 642"/>
                    <a:gd name="T9" fmla="*/ 1 h 1188"/>
                    <a:gd name="T10" fmla="*/ 3 w 642"/>
                    <a:gd name="T11" fmla="*/ 5 h 1188"/>
                    <a:gd name="T12" fmla="*/ 3 w 642"/>
                    <a:gd name="T13" fmla="*/ 5 h 1188"/>
                    <a:gd name="T14" fmla="*/ 2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2 w 642"/>
                    <a:gd name="T23" fmla="*/ 4 h 1188"/>
                    <a:gd name="T24" fmla="*/ 1 w 642"/>
                    <a:gd name="T25" fmla="*/ 4 h 1188"/>
                    <a:gd name="T26" fmla="*/ 1 w 642"/>
                    <a:gd name="T27" fmla="*/ 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3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2 h 504"/>
                    <a:gd name="T6" fmla="*/ 1 w 192"/>
                    <a:gd name="T7" fmla="*/ 2 h 504"/>
                    <a:gd name="T8" fmla="*/ 1 w 192"/>
                    <a:gd name="T9" fmla="*/ 2 h 504"/>
                    <a:gd name="T10" fmla="*/ 1 w 192"/>
                    <a:gd name="T11" fmla="*/ 2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3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 w 390"/>
                    <a:gd name="T1" fmla="*/ 0 h 269"/>
                    <a:gd name="T2" fmla="*/ 2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2 w 390"/>
                    <a:gd name="T11" fmla="*/ 1 h 269"/>
                    <a:gd name="T12" fmla="*/ 2 w 390"/>
                    <a:gd name="T13" fmla="*/ 2 h 269"/>
                    <a:gd name="T14" fmla="*/ 2 w 390"/>
                    <a:gd name="T15" fmla="*/ 2 h 269"/>
                    <a:gd name="T16" fmla="*/ 2 w 390"/>
                    <a:gd name="T17" fmla="*/ 1 h 269"/>
                    <a:gd name="T18" fmla="*/ 1 w 390"/>
                    <a:gd name="T19" fmla="*/ 1 h 269"/>
                    <a:gd name="T20" fmla="*/ 2 w 390"/>
                    <a:gd name="T21" fmla="*/ 1 h 269"/>
                    <a:gd name="T22" fmla="*/ 2 w 390"/>
                    <a:gd name="T23" fmla="*/ 0 h 269"/>
                    <a:gd name="T24" fmla="*/ 2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3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4 w 941"/>
                    <a:gd name="T3" fmla="*/ 0 h 424"/>
                    <a:gd name="T4" fmla="*/ 4 w 941"/>
                    <a:gd name="T5" fmla="*/ 1 h 424"/>
                    <a:gd name="T6" fmla="*/ 4 w 941"/>
                    <a:gd name="T7" fmla="*/ 1 h 424"/>
                    <a:gd name="T8" fmla="*/ 4 w 941"/>
                    <a:gd name="T9" fmla="*/ 2 h 424"/>
                    <a:gd name="T10" fmla="*/ 1 w 941"/>
                    <a:gd name="T11" fmla="*/ 2 h 424"/>
                    <a:gd name="T12" fmla="*/ 1 w 941"/>
                    <a:gd name="T13" fmla="*/ 2 h 424"/>
                    <a:gd name="T14" fmla="*/ 4 w 941"/>
                    <a:gd name="T15" fmla="*/ 1 h 424"/>
                    <a:gd name="T16" fmla="*/ 4 w 941"/>
                    <a:gd name="T17" fmla="*/ 1 h 424"/>
                    <a:gd name="T18" fmla="*/ 4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3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2 w 488"/>
                    <a:gd name="T7" fmla="*/ 0 h 173"/>
                    <a:gd name="T8" fmla="*/ 2 w 488"/>
                    <a:gd name="T9" fmla="*/ 0 h 173"/>
                    <a:gd name="T10" fmla="*/ 2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2 w 488"/>
                    <a:gd name="T21" fmla="*/ 0 h 173"/>
                    <a:gd name="T22" fmla="*/ 2 w 488"/>
                    <a:gd name="T23" fmla="*/ 0 h 173"/>
                    <a:gd name="T24" fmla="*/ 2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639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640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4 h 3266"/>
                <a:gd name="T2" fmla="*/ 0 w 772"/>
                <a:gd name="T3" fmla="*/ 4 h 3266"/>
                <a:gd name="T4" fmla="*/ 0 w 772"/>
                <a:gd name="T5" fmla="*/ 3 h 3266"/>
                <a:gd name="T6" fmla="*/ 0 w 772"/>
                <a:gd name="T7" fmla="*/ 3 h 3266"/>
                <a:gd name="T8" fmla="*/ 0 w 772"/>
                <a:gd name="T9" fmla="*/ 3 h 3266"/>
                <a:gd name="T10" fmla="*/ 0 w 772"/>
                <a:gd name="T11" fmla="*/ 3 h 3266"/>
                <a:gd name="T12" fmla="*/ 0 w 772"/>
                <a:gd name="T13" fmla="*/ 3 h 3266"/>
                <a:gd name="T14" fmla="*/ 0 w 772"/>
                <a:gd name="T15" fmla="*/ 3 h 3266"/>
                <a:gd name="T16" fmla="*/ 0 w 772"/>
                <a:gd name="T17" fmla="*/ 2 h 3266"/>
                <a:gd name="T18" fmla="*/ 0 w 772"/>
                <a:gd name="T19" fmla="*/ 2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2 h 3266"/>
                <a:gd name="T44" fmla="*/ 0 w 772"/>
                <a:gd name="T45" fmla="*/ 2 h 3266"/>
                <a:gd name="T46" fmla="*/ 0 w 772"/>
                <a:gd name="T47" fmla="*/ 3 h 3266"/>
                <a:gd name="T48" fmla="*/ 0 w 772"/>
                <a:gd name="T49" fmla="*/ 3 h 3266"/>
                <a:gd name="T50" fmla="*/ 0 w 772"/>
                <a:gd name="T51" fmla="*/ 3 h 3266"/>
                <a:gd name="T52" fmla="*/ 0 w 772"/>
                <a:gd name="T53" fmla="*/ 3 h 3266"/>
                <a:gd name="T54" fmla="*/ 0 w 772"/>
                <a:gd name="T55" fmla="*/ 3 h 3266"/>
                <a:gd name="T56" fmla="*/ 0 w 772"/>
                <a:gd name="T57" fmla="*/ 4 h 3266"/>
                <a:gd name="T58" fmla="*/ 0 w 772"/>
                <a:gd name="T59" fmla="*/ 4 h 3266"/>
                <a:gd name="T60" fmla="*/ 0 w 772"/>
                <a:gd name="T61" fmla="*/ 4 h 3266"/>
                <a:gd name="T62" fmla="*/ 0 w 772"/>
                <a:gd name="T63" fmla="*/ 4 h 3266"/>
                <a:gd name="T64" fmla="*/ 0 w 772"/>
                <a:gd name="T65" fmla="*/ 4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3 h 3266"/>
                <a:gd name="T2" fmla="*/ 0 w 772"/>
                <a:gd name="T3" fmla="*/ 12 h 3266"/>
                <a:gd name="T4" fmla="*/ 0 w 772"/>
                <a:gd name="T5" fmla="*/ 11 h 3266"/>
                <a:gd name="T6" fmla="*/ 0 w 772"/>
                <a:gd name="T7" fmla="*/ 10 h 3266"/>
                <a:gd name="T8" fmla="*/ 0 w 772"/>
                <a:gd name="T9" fmla="*/ 9 h 3266"/>
                <a:gd name="T10" fmla="*/ 0 w 772"/>
                <a:gd name="T11" fmla="*/ 9 h 3266"/>
                <a:gd name="T12" fmla="*/ 0 w 772"/>
                <a:gd name="T13" fmla="*/ 8 h 3266"/>
                <a:gd name="T14" fmla="*/ 0 w 772"/>
                <a:gd name="T15" fmla="*/ 8 h 3266"/>
                <a:gd name="T16" fmla="*/ 0 w 772"/>
                <a:gd name="T17" fmla="*/ 7 h 3266"/>
                <a:gd name="T18" fmla="*/ 0 w 772"/>
                <a:gd name="T19" fmla="*/ 7 h 3266"/>
                <a:gd name="T20" fmla="*/ 0 w 772"/>
                <a:gd name="T21" fmla="*/ 5 h 3266"/>
                <a:gd name="T22" fmla="*/ 0 w 772"/>
                <a:gd name="T23" fmla="*/ 4 h 3266"/>
                <a:gd name="T24" fmla="*/ 0 w 772"/>
                <a:gd name="T25" fmla="*/ 3 h 3266"/>
                <a:gd name="T26" fmla="*/ 0 w 772"/>
                <a:gd name="T27" fmla="*/ 3 h 3266"/>
                <a:gd name="T28" fmla="*/ 0 w 772"/>
                <a:gd name="T29" fmla="*/ 2 h 3266"/>
                <a:gd name="T30" fmla="*/ 0 w 772"/>
                <a:gd name="T31" fmla="*/ 0 h 3266"/>
                <a:gd name="T32" fmla="*/ 0 w 772"/>
                <a:gd name="T33" fmla="*/ 2 h 3266"/>
                <a:gd name="T34" fmla="*/ 0 w 772"/>
                <a:gd name="T35" fmla="*/ 3 h 3266"/>
                <a:gd name="T36" fmla="*/ 0 w 772"/>
                <a:gd name="T37" fmla="*/ 3 h 3266"/>
                <a:gd name="T38" fmla="*/ 0 w 772"/>
                <a:gd name="T39" fmla="*/ 4 h 3266"/>
                <a:gd name="T40" fmla="*/ 0 w 772"/>
                <a:gd name="T41" fmla="*/ 5 h 3266"/>
                <a:gd name="T42" fmla="*/ 0 w 772"/>
                <a:gd name="T43" fmla="*/ 5 h 3266"/>
                <a:gd name="T44" fmla="*/ 0 w 772"/>
                <a:gd name="T45" fmla="*/ 7 h 3266"/>
                <a:gd name="T46" fmla="*/ 0 w 772"/>
                <a:gd name="T47" fmla="*/ 8 h 3266"/>
                <a:gd name="T48" fmla="*/ 0 w 772"/>
                <a:gd name="T49" fmla="*/ 9 h 3266"/>
                <a:gd name="T50" fmla="*/ 0 w 772"/>
                <a:gd name="T51" fmla="*/ 9 h 3266"/>
                <a:gd name="T52" fmla="*/ 0 w 772"/>
                <a:gd name="T53" fmla="*/ 10 h 3266"/>
                <a:gd name="T54" fmla="*/ 0 w 772"/>
                <a:gd name="T55" fmla="*/ 11 h 3266"/>
                <a:gd name="T56" fmla="*/ 0 w 772"/>
                <a:gd name="T57" fmla="*/ 12 h 3266"/>
                <a:gd name="T58" fmla="*/ 0 w 772"/>
                <a:gd name="T59" fmla="*/ 13 h 3266"/>
                <a:gd name="T60" fmla="*/ 0 w 772"/>
                <a:gd name="T61" fmla="*/ 13 h 3266"/>
                <a:gd name="T62" fmla="*/ 0 w 772"/>
                <a:gd name="T63" fmla="*/ 13 h 3266"/>
                <a:gd name="T64" fmla="*/ 0 w 772"/>
                <a:gd name="T65" fmla="*/ 1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39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639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639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40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640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0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6" y="314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0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6" y="164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1 h 2521"/>
                    <a:gd name="T4" fmla="*/ 0 w 2002"/>
                    <a:gd name="T5" fmla="*/ 1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0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1 h 3771"/>
                    <a:gd name="T2" fmla="*/ 0 w 3007"/>
                    <a:gd name="T3" fmla="*/ 1 h 3771"/>
                    <a:gd name="T4" fmla="*/ 0 w 3007"/>
                    <a:gd name="T5" fmla="*/ 1 h 3771"/>
                    <a:gd name="T6" fmla="*/ 0 w 3007"/>
                    <a:gd name="T7" fmla="*/ 1 h 3771"/>
                    <a:gd name="T8" fmla="*/ 0 w 3007"/>
                    <a:gd name="T9" fmla="*/ 1 h 3771"/>
                    <a:gd name="T10" fmla="*/ 0 w 3007"/>
                    <a:gd name="T11" fmla="*/ 1 h 3771"/>
                    <a:gd name="T12" fmla="*/ 0 w 3007"/>
                    <a:gd name="T13" fmla="*/ 1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1 h 3771"/>
                    <a:gd name="T26" fmla="*/ 0 w 3007"/>
                    <a:gd name="T27" fmla="*/ 1 h 3771"/>
                    <a:gd name="T28" fmla="*/ 0 w 3007"/>
                    <a:gd name="T29" fmla="*/ 1 h 3771"/>
                    <a:gd name="T30" fmla="*/ 0 w 3007"/>
                    <a:gd name="T31" fmla="*/ 1 h 3771"/>
                    <a:gd name="T32" fmla="*/ 0 w 3007"/>
                    <a:gd name="T33" fmla="*/ 1 h 3771"/>
                    <a:gd name="T34" fmla="*/ 0 w 3007"/>
                    <a:gd name="T35" fmla="*/ 1 h 3771"/>
                    <a:gd name="T36" fmla="*/ 0 w 3007"/>
                    <a:gd name="T37" fmla="*/ 1 h 3771"/>
                    <a:gd name="T38" fmla="*/ 0 w 3007"/>
                    <a:gd name="T39" fmla="*/ 1 h 3771"/>
                    <a:gd name="T40" fmla="*/ 0 w 3007"/>
                    <a:gd name="T41" fmla="*/ 1 h 3771"/>
                    <a:gd name="T42" fmla="*/ 0 w 3007"/>
                    <a:gd name="T43" fmla="*/ 1 h 3771"/>
                    <a:gd name="T44" fmla="*/ 0 w 3007"/>
                    <a:gd name="T45" fmla="*/ 1 h 3771"/>
                    <a:gd name="T46" fmla="*/ 0 w 3007"/>
                    <a:gd name="T47" fmla="*/ 1 h 3771"/>
                    <a:gd name="T48" fmla="*/ 0 w 3007"/>
                    <a:gd name="T49" fmla="*/ 1 h 3771"/>
                    <a:gd name="T50" fmla="*/ 0 w 3007"/>
                    <a:gd name="T51" fmla="*/ 1 h 3771"/>
                    <a:gd name="T52" fmla="*/ 0 w 3007"/>
                    <a:gd name="T53" fmla="*/ 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0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5" y="879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0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88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0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0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5" y="124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639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92" r:id="rId1"/>
    <p:sldLayoutId id="2147502077" r:id="rId2"/>
    <p:sldLayoutId id="2147502078" r:id="rId3"/>
    <p:sldLayoutId id="2147502079" r:id="rId4"/>
    <p:sldLayoutId id="2147502080" r:id="rId5"/>
    <p:sldLayoutId id="2147502081" r:id="rId6"/>
    <p:sldLayoutId id="2147502082" r:id="rId7"/>
    <p:sldLayoutId id="2147502083" r:id="rId8"/>
    <p:sldLayoutId id="2147502084" r:id="rId9"/>
    <p:sldLayoutId id="2147502085" r:id="rId10"/>
    <p:sldLayoutId id="2147502086" r:id="rId11"/>
    <p:sldLayoutId id="2147502087" r:id="rId12"/>
    <p:sldLayoutId id="2147502088" r:id="rId13"/>
    <p:sldLayoutId id="2147502089" r:id="rId14"/>
    <p:sldLayoutId id="2147502090" r:id="rId15"/>
    <p:sldLayoutId id="2147502091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>
              <a:extLst/>
            </p:cNvPr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17417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>
            <a:extLst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>
            <a:extLst/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2DC2257E-A18D-427C-A2EB-7A49E25562A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93" r:id="rId1"/>
    <p:sldLayoutId id="2147502092" r:id="rId2"/>
    <p:sldLayoutId id="2147502093" r:id="rId3"/>
    <p:sldLayoutId id="2147502094" r:id="rId4"/>
    <p:sldLayoutId id="2147502095" r:id="rId5"/>
    <p:sldLayoutId id="2147502096" r:id="rId6"/>
    <p:sldLayoutId id="2147502097" r:id="rId7"/>
    <p:sldLayoutId id="2147502098" r:id="rId8"/>
    <p:sldLayoutId id="2147502099" r:id="rId9"/>
    <p:sldLayoutId id="2147502100" r:id="rId10"/>
    <p:sldLayoutId id="2147502101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9046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8DF67DA-B552-432F-BA67-C9F38EEB42F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102" r:id="rId1"/>
    <p:sldLayoutId id="2147502103" r:id="rId2"/>
    <p:sldLayoutId id="2147502104" r:id="rId3"/>
    <p:sldLayoutId id="2147502105" r:id="rId4"/>
    <p:sldLayoutId id="2147502106" r:id="rId5"/>
    <p:sldLayoutId id="2147502107" r:id="rId6"/>
    <p:sldLayoutId id="2147502108" r:id="rId7"/>
    <p:sldLayoutId id="2147502109" r:id="rId8"/>
    <p:sldLayoutId id="2147502110" r:id="rId9"/>
    <p:sldLayoutId id="2147502111" r:id="rId10"/>
    <p:sldLayoutId id="2147502112" r:id="rId11"/>
    <p:sldLayoutId id="2147502113" r:id="rId12"/>
    <p:sldLayoutId id="214750211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>
              <a:extLst/>
            </p:cNvPr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19465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>
            <a:extLst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>
            <a:extLst/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B544AD6A-C95D-4E90-B105-31EF521FBDB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94" r:id="rId1"/>
    <p:sldLayoutId id="2147502116" r:id="rId2"/>
    <p:sldLayoutId id="2147502117" r:id="rId3"/>
    <p:sldLayoutId id="2147502118" r:id="rId4"/>
    <p:sldLayoutId id="2147502119" r:id="rId5"/>
    <p:sldLayoutId id="2147502120" r:id="rId6"/>
    <p:sldLayoutId id="2147502121" r:id="rId7"/>
    <p:sldLayoutId id="2147502122" r:id="rId8"/>
    <p:sldLayoutId id="2147502123" r:id="rId9"/>
    <p:sldLayoutId id="2147502124" r:id="rId10"/>
    <p:sldLayoutId id="2147502125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9046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BCAF5AF-D8B4-4F6F-8A24-ABE0F8A282B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126" r:id="rId1"/>
    <p:sldLayoutId id="2147502127" r:id="rId2"/>
    <p:sldLayoutId id="2147502128" r:id="rId3"/>
    <p:sldLayoutId id="2147502129" r:id="rId4"/>
    <p:sldLayoutId id="2147502130" r:id="rId5"/>
    <p:sldLayoutId id="2147502131" r:id="rId6"/>
    <p:sldLayoutId id="2147502132" r:id="rId7"/>
    <p:sldLayoutId id="2147502133" r:id="rId8"/>
    <p:sldLayoutId id="2147502134" r:id="rId9"/>
    <p:sldLayoutId id="2147502135" r:id="rId10"/>
    <p:sldLayoutId id="2147502136" r:id="rId11"/>
    <p:sldLayoutId id="2147502137" r:id="rId12"/>
    <p:sldLayoutId id="214750213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>
              <a:extLst/>
            </p:cNvPr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21513" name="Picture 4" descr="slidemaster_med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>
            <a:extLst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>
            <a:extLst/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925BA233-3E4A-4BD9-8C39-F2E1C1FEE8F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95" r:id="rId1"/>
    <p:sldLayoutId id="2147502139" r:id="rId2"/>
    <p:sldLayoutId id="2147502140" r:id="rId3"/>
    <p:sldLayoutId id="2147502141" r:id="rId4"/>
    <p:sldLayoutId id="2147502142" r:id="rId5"/>
    <p:sldLayoutId id="2147502143" r:id="rId6"/>
    <p:sldLayoutId id="2147502144" r:id="rId7"/>
    <p:sldLayoutId id="2147502145" r:id="rId8"/>
    <p:sldLayoutId id="2147502146" r:id="rId9"/>
    <p:sldLayoutId id="2147502147" r:id="rId10"/>
    <p:sldLayoutId id="2147502148" r:id="rId11"/>
    <p:sldLayoutId id="2147502149" r:id="rId1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9046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CE13F31-4B3A-43F5-A632-6222C4F066D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150" r:id="rId1"/>
    <p:sldLayoutId id="2147502151" r:id="rId2"/>
    <p:sldLayoutId id="2147502152" r:id="rId3"/>
    <p:sldLayoutId id="2147502153" r:id="rId4"/>
    <p:sldLayoutId id="2147502154" r:id="rId5"/>
    <p:sldLayoutId id="2147502155" r:id="rId6"/>
    <p:sldLayoutId id="2147502156" r:id="rId7"/>
    <p:sldLayoutId id="2147502157" r:id="rId8"/>
    <p:sldLayoutId id="2147502158" r:id="rId9"/>
    <p:sldLayoutId id="2147502159" r:id="rId10"/>
    <p:sldLayoutId id="2147502160" r:id="rId11"/>
    <p:sldLayoutId id="2147502161" r:id="rId12"/>
    <p:sldLayoutId id="21475021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53605" name="Rectangle 5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6" name="Rectangle 6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7" name="Rectangle 7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C9B99DE-105E-4358-994D-6FB5DBDDF8A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562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 w 2177"/>
                <a:gd name="T1" fmla="*/ 5 h 1298"/>
                <a:gd name="T2" fmla="*/ 6 w 2177"/>
                <a:gd name="T3" fmla="*/ 5 h 1298"/>
                <a:gd name="T4" fmla="*/ 6 w 2177"/>
                <a:gd name="T5" fmla="*/ 2 h 1298"/>
                <a:gd name="T6" fmla="*/ 9 w 2177"/>
                <a:gd name="T7" fmla="*/ 2 h 1298"/>
                <a:gd name="T8" fmla="*/ 9 w 2177"/>
                <a:gd name="T9" fmla="*/ 1 h 1298"/>
                <a:gd name="T10" fmla="*/ 9 w 2177"/>
                <a:gd name="T11" fmla="*/ 1 h 1298"/>
                <a:gd name="T12" fmla="*/ 5 w 2177"/>
                <a:gd name="T13" fmla="*/ 1 h 1298"/>
                <a:gd name="T14" fmla="*/ 5 w 2177"/>
                <a:gd name="T15" fmla="*/ 1 h 1298"/>
                <a:gd name="T16" fmla="*/ 5 w 2177"/>
                <a:gd name="T17" fmla="*/ 0 h 1298"/>
                <a:gd name="T18" fmla="*/ 4 w 2177"/>
                <a:gd name="T19" fmla="*/ 1 h 1298"/>
                <a:gd name="T20" fmla="*/ 4 w 2177"/>
                <a:gd name="T21" fmla="*/ 1 h 1298"/>
                <a:gd name="T22" fmla="*/ 4 w 2177"/>
                <a:gd name="T23" fmla="*/ 2 h 1298"/>
                <a:gd name="T24" fmla="*/ 3 w 2177"/>
                <a:gd name="T25" fmla="*/ 2 h 1298"/>
                <a:gd name="T26" fmla="*/ 4 w 2177"/>
                <a:gd name="T27" fmla="*/ 2 h 1298"/>
                <a:gd name="T28" fmla="*/ 5 w 2177"/>
                <a:gd name="T29" fmla="*/ 4 h 1298"/>
                <a:gd name="T30" fmla="*/ 1 w 2177"/>
                <a:gd name="T31" fmla="*/ 2 h 1298"/>
                <a:gd name="T32" fmla="*/ 1 w 2177"/>
                <a:gd name="T33" fmla="*/ 2 h 1298"/>
                <a:gd name="T34" fmla="*/ 0 w 2177"/>
                <a:gd name="T35" fmla="*/ 3 h 1298"/>
                <a:gd name="T36" fmla="*/ 1 w 2177"/>
                <a:gd name="T37" fmla="*/ 4 h 1298"/>
                <a:gd name="T38" fmla="*/ 5 w 2177"/>
                <a:gd name="T39" fmla="*/ 6 h 1298"/>
                <a:gd name="T40" fmla="*/ 6 w 2177"/>
                <a:gd name="T41" fmla="*/ 5 h 1298"/>
                <a:gd name="T42" fmla="*/ 7 w 2177"/>
                <a:gd name="T43" fmla="*/ 6 h 1298"/>
                <a:gd name="T44" fmla="*/ 7 w 2177"/>
                <a:gd name="T45" fmla="*/ 5 h 1298"/>
                <a:gd name="T46" fmla="*/ 7 w 2177"/>
                <a:gd name="T47" fmla="*/ 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2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5 w 1586"/>
                <a:gd name="T3" fmla="*/ 2 h 821"/>
                <a:gd name="T4" fmla="*/ 5 w 1586"/>
                <a:gd name="T5" fmla="*/ 2 h 821"/>
                <a:gd name="T6" fmla="*/ 6 w 1586"/>
                <a:gd name="T7" fmla="*/ 3 h 821"/>
                <a:gd name="T8" fmla="*/ 6 w 1586"/>
                <a:gd name="T9" fmla="*/ 3 h 821"/>
                <a:gd name="T10" fmla="*/ 5 w 1586"/>
                <a:gd name="T11" fmla="*/ 3 h 821"/>
                <a:gd name="T12" fmla="*/ 4 w 1586"/>
                <a:gd name="T13" fmla="*/ 3 h 821"/>
                <a:gd name="T14" fmla="*/ 0 w 1586"/>
                <a:gd name="T15" fmla="*/ 1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 h 747"/>
                <a:gd name="T2" fmla="*/ 4 w 1049"/>
                <a:gd name="T3" fmla="*/ 3 h 747"/>
                <a:gd name="T4" fmla="*/ 4 w 1049"/>
                <a:gd name="T5" fmla="*/ 3 h 747"/>
                <a:gd name="T6" fmla="*/ 5 w 1049"/>
                <a:gd name="T7" fmla="*/ 2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2 h 747"/>
                <a:gd name="T14" fmla="*/ 0 w 1049"/>
                <a:gd name="T15" fmla="*/ 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1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2 w 386"/>
                <a:gd name="T7" fmla="*/ 3 h 764"/>
                <a:gd name="T8" fmla="*/ 2 w 386"/>
                <a:gd name="T9" fmla="*/ 3 h 764"/>
                <a:gd name="T10" fmla="*/ 1 w 386"/>
                <a:gd name="T11" fmla="*/ 3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 w 728"/>
                <a:gd name="T1" fmla="*/ 0 h 348"/>
                <a:gd name="T2" fmla="*/ 0 w 728"/>
                <a:gd name="T3" fmla="*/ 1 h 348"/>
                <a:gd name="T4" fmla="*/ 1 w 728"/>
                <a:gd name="T5" fmla="*/ 2 h 348"/>
                <a:gd name="T6" fmla="*/ 3 w 728"/>
                <a:gd name="T7" fmla="*/ 1 h 348"/>
                <a:gd name="T8" fmla="*/ 3 w 728"/>
                <a:gd name="T9" fmla="*/ 1 h 348"/>
                <a:gd name="T10" fmla="*/ 3 w 728"/>
                <a:gd name="T11" fmla="*/ 0 h 348"/>
                <a:gd name="T12" fmla="*/ 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 w 312"/>
                <a:gd name="T1" fmla="*/ 0 h 135"/>
                <a:gd name="T2" fmla="*/ 0 w 312"/>
                <a:gd name="T3" fmla="*/ 0 h 135"/>
                <a:gd name="T4" fmla="*/ 2 w 312"/>
                <a:gd name="T5" fmla="*/ 0 h 135"/>
                <a:gd name="T6" fmla="*/ 2 w 312"/>
                <a:gd name="T7" fmla="*/ 0 h 135"/>
                <a:gd name="T8" fmla="*/ 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63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563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565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2 w 313"/>
                    <a:gd name="T7" fmla="*/ 0 h 175"/>
                    <a:gd name="T8" fmla="*/ 2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5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2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5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5638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5 w 1190"/>
                  <a:gd name="T3" fmla="*/ 2 h 500"/>
                  <a:gd name="T4" fmla="*/ 5 w 1190"/>
                  <a:gd name="T5" fmla="*/ 2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9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1 w 489"/>
                  <a:gd name="T5" fmla="*/ 1 h 296"/>
                  <a:gd name="T6" fmla="*/ 1 w 489"/>
                  <a:gd name="T7" fmla="*/ 1 h 296"/>
                  <a:gd name="T8" fmla="*/ 1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1 w 489"/>
                  <a:gd name="T17" fmla="*/ 2 h 296"/>
                  <a:gd name="T18" fmla="*/ 1 w 489"/>
                  <a:gd name="T19" fmla="*/ 2 h 296"/>
                  <a:gd name="T20" fmla="*/ 1 w 489"/>
                  <a:gd name="T21" fmla="*/ 1 h 296"/>
                  <a:gd name="T22" fmla="*/ 1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0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1 h 478"/>
                  <a:gd name="T8" fmla="*/ 1 w 213"/>
                  <a:gd name="T9" fmla="*/ 1 h 478"/>
                  <a:gd name="T10" fmla="*/ 1 w 213"/>
                  <a:gd name="T11" fmla="*/ 1 h 478"/>
                  <a:gd name="T12" fmla="*/ 1 w 213"/>
                  <a:gd name="T13" fmla="*/ 1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5641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5642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3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2 h 880"/>
                    <a:gd name="T8" fmla="*/ 5 w 1684"/>
                    <a:gd name="T9" fmla="*/ 4 h 880"/>
                    <a:gd name="T10" fmla="*/ 6 w 1684"/>
                    <a:gd name="T11" fmla="*/ 4 h 880"/>
                    <a:gd name="T12" fmla="*/ 7 w 1684"/>
                    <a:gd name="T13" fmla="*/ 4 h 880"/>
                    <a:gd name="T14" fmla="*/ 7 w 1684"/>
                    <a:gd name="T15" fmla="*/ 4 h 880"/>
                    <a:gd name="T16" fmla="*/ 6 w 1684"/>
                    <a:gd name="T17" fmla="*/ 3 h 880"/>
                    <a:gd name="T18" fmla="*/ 6 w 1684"/>
                    <a:gd name="T19" fmla="*/ 2 h 880"/>
                    <a:gd name="T20" fmla="*/ 6 w 1684"/>
                    <a:gd name="T21" fmla="*/ 3 h 880"/>
                    <a:gd name="T22" fmla="*/ 6 w 1684"/>
                    <a:gd name="T23" fmla="*/ 3 h 880"/>
                    <a:gd name="T24" fmla="*/ 7 w 1684"/>
                    <a:gd name="T25" fmla="*/ 4 h 880"/>
                    <a:gd name="T26" fmla="*/ 6 w 1684"/>
                    <a:gd name="T27" fmla="*/ 4 h 880"/>
                    <a:gd name="T28" fmla="*/ 5 w 1684"/>
                    <a:gd name="T29" fmla="*/ 4 h 880"/>
                    <a:gd name="T30" fmla="*/ 5 w 1684"/>
                    <a:gd name="T31" fmla="*/ 3 h 880"/>
                    <a:gd name="T32" fmla="*/ 6 w 1684"/>
                    <a:gd name="T33" fmla="*/ 3 h 880"/>
                    <a:gd name="T34" fmla="*/ 5 w 1684"/>
                    <a:gd name="T35" fmla="*/ 3 h 880"/>
                    <a:gd name="T36" fmla="*/ 5 w 1684"/>
                    <a:gd name="T37" fmla="*/ 3 h 880"/>
                    <a:gd name="T38" fmla="*/ 5 w 1684"/>
                    <a:gd name="T39" fmla="*/ 4 h 880"/>
                    <a:gd name="T40" fmla="*/ 1 w 1684"/>
                    <a:gd name="T41" fmla="*/ 2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4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1 h 335"/>
                    <a:gd name="T8" fmla="*/ 1 w 160"/>
                    <a:gd name="T9" fmla="*/ 1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5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4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2 w 642"/>
                    <a:gd name="T7" fmla="*/ 0 h 1188"/>
                    <a:gd name="T8" fmla="*/ 2 w 642"/>
                    <a:gd name="T9" fmla="*/ 1 h 1188"/>
                    <a:gd name="T10" fmla="*/ 3 w 642"/>
                    <a:gd name="T11" fmla="*/ 5 h 1188"/>
                    <a:gd name="T12" fmla="*/ 3 w 642"/>
                    <a:gd name="T13" fmla="*/ 5 h 1188"/>
                    <a:gd name="T14" fmla="*/ 2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2 w 642"/>
                    <a:gd name="T23" fmla="*/ 4 h 1188"/>
                    <a:gd name="T24" fmla="*/ 1 w 642"/>
                    <a:gd name="T25" fmla="*/ 4 h 1188"/>
                    <a:gd name="T26" fmla="*/ 1 w 642"/>
                    <a:gd name="T27" fmla="*/ 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6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2 h 504"/>
                    <a:gd name="T6" fmla="*/ 1 w 192"/>
                    <a:gd name="T7" fmla="*/ 2 h 504"/>
                    <a:gd name="T8" fmla="*/ 1 w 192"/>
                    <a:gd name="T9" fmla="*/ 2 h 504"/>
                    <a:gd name="T10" fmla="*/ 1 w 192"/>
                    <a:gd name="T11" fmla="*/ 2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7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 w 390"/>
                    <a:gd name="T1" fmla="*/ 0 h 269"/>
                    <a:gd name="T2" fmla="*/ 2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2 w 390"/>
                    <a:gd name="T11" fmla="*/ 1 h 269"/>
                    <a:gd name="T12" fmla="*/ 2 w 390"/>
                    <a:gd name="T13" fmla="*/ 2 h 269"/>
                    <a:gd name="T14" fmla="*/ 2 w 390"/>
                    <a:gd name="T15" fmla="*/ 2 h 269"/>
                    <a:gd name="T16" fmla="*/ 2 w 390"/>
                    <a:gd name="T17" fmla="*/ 1 h 269"/>
                    <a:gd name="T18" fmla="*/ 1 w 390"/>
                    <a:gd name="T19" fmla="*/ 1 h 269"/>
                    <a:gd name="T20" fmla="*/ 2 w 390"/>
                    <a:gd name="T21" fmla="*/ 1 h 269"/>
                    <a:gd name="T22" fmla="*/ 2 w 390"/>
                    <a:gd name="T23" fmla="*/ 0 h 269"/>
                    <a:gd name="T24" fmla="*/ 2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8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4 w 941"/>
                    <a:gd name="T3" fmla="*/ 0 h 424"/>
                    <a:gd name="T4" fmla="*/ 4 w 941"/>
                    <a:gd name="T5" fmla="*/ 1 h 424"/>
                    <a:gd name="T6" fmla="*/ 4 w 941"/>
                    <a:gd name="T7" fmla="*/ 1 h 424"/>
                    <a:gd name="T8" fmla="*/ 4 w 941"/>
                    <a:gd name="T9" fmla="*/ 2 h 424"/>
                    <a:gd name="T10" fmla="*/ 1 w 941"/>
                    <a:gd name="T11" fmla="*/ 2 h 424"/>
                    <a:gd name="T12" fmla="*/ 1 w 941"/>
                    <a:gd name="T13" fmla="*/ 2 h 424"/>
                    <a:gd name="T14" fmla="*/ 4 w 941"/>
                    <a:gd name="T15" fmla="*/ 1 h 424"/>
                    <a:gd name="T16" fmla="*/ 4 w 941"/>
                    <a:gd name="T17" fmla="*/ 1 h 424"/>
                    <a:gd name="T18" fmla="*/ 4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9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2 w 488"/>
                    <a:gd name="T7" fmla="*/ 0 h 173"/>
                    <a:gd name="T8" fmla="*/ 2 w 488"/>
                    <a:gd name="T9" fmla="*/ 0 h 173"/>
                    <a:gd name="T10" fmla="*/ 2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2 w 488"/>
                    <a:gd name="T21" fmla="*/ 0 h 173"/>
                    <a:gd name="T22" fmla="*/ 2 w 488"/>
                    <a:gd name="T23" fmla="*/ 0 h 173"/>
                    <a:gd name="T24" fmla="*/ 2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561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5625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4 h 3266"/>
                <a:gd name="T2" fmla="*/ 0 w 772"/>
                <a:gd name="T3" fmla="*/ 4 h 3266"/>
                <a:gd name="T4" fmla="*/ 0 w 772"/>
                <a:gd name="T5" fmla="*/ 3 h 3266"/>
                <a:gd name="T6" fmla="*/ 0 w 772"/>
                <a:gd name="T7" fmla="*/ 3 h 3266"/>
                <a:gd name="T8" fmla="*/ 0 w 772"/>
                <a:gd name="T9" fmla="*/ 3 h 3266"/>
                <a:gd name="T10" fmla="*/ 0 w 772"/>
                <a:gd name="T11" fmla="*/ 3 h 3266"/>
                <a:gd name="T12" fmla="*/ 0 w 772"/>
                <a:gd name="T13" fmla="*/ 3 h 3266"/>
                <a:gd name="T14" fmla="*/ 0 w 772"/>
                <a:gd name="T15" fmla="*/ 3 h 3266"/>
                <a:gd name="T16" fmla="*/ 0 w 772"/>
                <a:gd name="T17" fmla="*/ 2 h 3266"/>
                <a:gd name="T18" fmla="*/ 0 w 772"/>
                <a:gd name="T19" fmla="*/ 2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2 h 3266"/>
                <a:gd name="T44" fmla="*/ 0 w 772"/>
                <a:gd name="T45" fmla="*/ 2 h 3266"/>
                <a:gd name="T46" fmla="*/ 0 w 772"/>
                <a:gd name="T47" fmla="*/ 3 h 3266"/>
                <a:gd name="T48" fmla="*/ 0 w 772"/>
                <a:gd name="T49" fmla="*/ 3 h 3266"/>
                <a:gd name="T50" fmla="*/ 0 w 772"/>
                <a:gd name="T51" fmla="*/ 3 h 3266"/>
                <a:gd name="T52" fmla="*/ 0 w 772"/>
                <a:gd name="T53" fmla="*/ 3 h 3266"/>
                <a:gd name="T54" fmla="*/ 0 w 772"/>
                <a:gd name="T55" fmla="*/ 3 h 3266"/>
                <a:gd name="T56" fmla="*/ 0 w 772"/>
                <a:gd name="T57" fmla="*/ 4 h 3266"/>
                <a:gd name="T58" fmla="*/ 0 w 772"/>
                <a:gd name="T59" fmla="*/ 4 h 3266"/>
                <a:gd name="T60" fmla="*/ 0 w 772"/>
                <a:gd name="T61" fmla="*/ 4 h 3266"/>
                <a:gd name="T62" fmla="*/ 0 w 772"/>
                <a:gd name="T63" fmla="*/ 4 h 3266"/>
                <a:gd name="T64" fmla="*/ 0 w 772"/>
                <a:gd name="T65" fmla="*/ 4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6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3 h 3266"/>
                <a:gd name="T2" fmla="*/ 0 w 772"/>
                <a:gd name="T3" fmla="*/ 12 h 3266"/>
                <a:gd name="T4" fmla="*/ 0 w 772"/>
                <a:gd name="T5" fmla="*/ 11 h 3266"/>
                <a:gd name="T6" fmla="*/ 0 w 772"/>
                <a:gd name="T7" fmla="*/ 10 h 3266"/>
                <a:gd name="T8" fmla="*/ 0 w 772"/>
                <a:gd name="T9" fmla="*/ 9 h 3266"/>
                <a:gd name="T10" fmla="*/ 0 w 772"/>
                <a:gd name="T11" fmla="*/ 9 h 3266"/>
                <a:gd name="T12" fmla="*/ 0 w 772"/>
                <a:gd name="T13" fmla="*/ 8 h 3266"/>
                <a:gd name="T14" fmla="*/ 0 w 772"/>
                <a:gd name="T15" fmla="*/ 8 h 3266"/>
                <a:gd name="T16" fmla="*/ 0 w 772"/>
                <a:gd name="T17" fmla="*/ 7 h 3266"/>
                <a:gd name="T18" fmla="*/ 0 w 772"/>
                <a:gd name="T19" fmla="*/ 7 h 3266"/>
                <a:gd name="T20" fmla="*/ 0 w 772"/>
                <a:gd name="T21" fmla="*/ 5 h 3266"/>
                <a:gd name="T22" fmla="*/ 0 w 772"/>
                <a:gd name="T23" fmla="*/ 4 h 3266"/>
                <a:gd name="T24" fmla="*/ 0 w 772"/>
                <a:gd name="T25" fmla="*/ 3 h 3266"/>
                <a:gd name="T26" fmla="*/ 0 w 772"/>
                <a:gd name="T27" fmla="*/ 3 h 3266"/>
                <a:gd name="T28" fmla="*/ 0 w 772"/>
                <a:gd name="T29" fmla="*/ 2 h 3266"/>
                <a:gd name="T30" fmla="*/ 0 w 772"/>
                <a:gd name="T31" fmla="*/ 0 h 3266"/>
                <a:gd name="T32" fmla="*/ 0 w 772"/>
                <a:gd name="T33" fmla="*/ 2 h 3266"/>
                <a:gd name="T34" fmla="*/ 0 w 772"/>
                <a:gd name="T35" fmla="*/ 3 h 3266"/>
                <a:gd name="T36" fmla="*/ 0 w 772"/>
                <a:gd name="T37" fmla="*/ 3 h 3266"/>
                <a:gd name="T38" fmla="*/ 0 w 772"/>
                <a:gd name="T39" fmla="*/ 4 h 3266"/>
                <a:gd name="T40" fmla="*/ 0 w 772"/>
                <a:gd name="T41" fmla="*/ 5 h 3266"/>
                <a:gd name="T42" fmla="*/ 0 w 772"/>
                <a:gd name="T43" fmla="*/ 5 h 3266"/>
                <a:gd name="T44" fmla="*/ 0 w 772"/>
                <a:gd name="T45" fmla="*/ 7 h 3266"/>
                <a:gd name="T46" fmla="*/ 0 w 772"/>
                <a:gd name="T47" fmla="*/ 8 h 3266"/>
                <a:gd name="T48" fmla="*/ 0 w 772"/>
                <a:gd name="T49" fmla="*/ 9 h 3266"/>
                <a:gd name="T50" fmla="*/ 0 w 772"/>
                <a:gd name="T51" fmla="*/ 9 h 3266"/>
                <a:gd name="T52" fmla="*/ 0 w 772"/>
                <a:gd name="T53" fmla="*/ 10 h 3266"/>
                <a:gd name="T54" fmla="*/ 0 w 772"/>
                <a:gd name="T55" fmla="*/ 11 h 3266"/>
                <a:gd name="T56" fmla="*/ 0 w 772"/>
                <a:gd name="T57" fmla="*/ 12 h 3266"/>
                <a:gd name="T58" fmla="*/ 0 w 772"/>
                <a:gd name="T59" fmla="*/ 13 h 3266"/>
                <a:gd name="T60" fmla="*/ 0 w 772"/>
                <a:gd name="T61" fmla="*/ 13 h 3266"/>
                <a:gd name="T62" fmla="*/ 0 w 772"/>
                <a:gd name="T63" fmla="*/ 13 h 3266"/>
                <a:gd name="T64" fmla="*/ 0 w 772"/>
                <a:gd name="T65" fmla="*/ 1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61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561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5615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5616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5617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18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6" y="314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19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6" y="164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1 h 2521"/>
                    <a:gd name="T4" fmla="*/ 0 w 2002"/>
                    <a:gd name="T5" fmla="*/ 1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20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1 h 3771"/>
                    <a:gd name="T2" fmla="*/ 0 w 3007"/>
                    <a:gd name="T3" fmla="*/ 1 h 3771"/>
                    <a:gd name="T4" fmla="*/ 0 w 3007"/>
                    <a:gd name="T5" fmla="*/ 1 h 3771"/>
                    <a:gd name="T6" fmla="*/ 0 w 3007"/>
                    <a:gd name="T7" fmla="*/ 1 h 3771"/>
                    <a:gd name="T8" fmla="*/ 0 w 3007"/>
                    <a:gd name="T9" fmla="*/ 1 h 3771"/>
                    <a:gd name="T10" fmla="*/ 0 w 3007"/>
                    <a:gd name="T11" fmla="*/ 1 h 3771"/>
                    <a:gd name="T12" fmla="*/ 0 w 3007"/>
                    <a:gd name="T13" fmla="*/ 1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1 h 3771"/>
                    <a:gd name="T26" fmla="*/ 0 w 3007"/>
                    <a:gd name="T27" fmla="*/ 1 h 3771"/>
                    <a:gd name="T28" fmla="*/ 0 w 3007"/>
                    <a:gd name="T29" fmla="*/ 1 h 3771"/>
                    <a:gd name="T30" fmla="*/ 0 w 3007"/>
                    <a:gd name="T31" fmla="*/ 1 h 3771"/>
                    <a:gd name="T32" fmla="*/ 0 w 3007"/>
                    <a:gd name="T33" fmla="*/ 1 h 3771"/>
                    <a:gd name="T34" fmla="*/ 0 w 3007"/>
                    <a:gd name="T35" fmla="*/ 1 h 3771"/>
                    <a:gd name="T36" fmla="*/ 0 w 3007"/>
                    <a:gd name="T37" fmla="*/ 1 h 3771"/>
                    <a:gd name="T38" fmla="*/ 0 w 3007"/>
                    <a:gd name="T39" fmla="*/ 1 h 3771"/>
                    <a:gd name="T40" fmla="*/ 0 w 3007"/>
                    <a:gd name="T41" fmla="*/ 1 h 3771"/>
                    <a:gd name="T42" fmla="*/ 0 w 3007"/>
                    <a:gd name="T43" fmla="*/ 1 h 3771"/>
                    <a:gd name="T44" fmla="*/ 0 w 3007"/>
                    <a:gd name="T45" fmla="*/ 1 h 3771"/>
                    <a:gd name="T46" fmla="*/ 0 w 3007"/>
                    <a:gd name="T47" fmla="*/ 1 h 3771"/>
                    <a:gd name="T48" fmla="*/ 0 w 3007"/>
                    <a:gd name="T49" fmla="*/ 1 h 3771"/>
                    <a:gd name="T50" fmla="*/ 0 w 3007"/>
                    <a:gd name="T51" fmla="*/ 1 h 3771"/>
                    <a:gd name="T52" fmla="*/ 0 w 3007"/>
                    <a:gd name="T53" fmla="*/ 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21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5" y="879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22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88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23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24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5" y="124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561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08" r:id="rId1"/>
    <p:sldLayoutId id="2147502175" r:id="rId2"/>
    <p:sldLayoutId id="2147502176" r:id="rId3"/>
    <p:sldLayoutId id="2147502177" r:id="rId4"/>
    <p:sldLayoutId id="2147502178" r:id="rId5"/>
    <p:sldLayoutId id="2147502179" r:id="rId6"/>
    <p:sldLayoutId id="2147502180" r:id="rId7"/>
    <p:sldLayoutId id="2147502181" r:id="rId8"/>
    <p:sldLayoutId id="2147502182" r:id="rId9"/>
    <p:sldLayoutId id="2147502183" r:id="rId10"/>
    <p:sldLayoutId id="2147502184" r:id="rId11"/>
    <p:sldLayoutId id="2147502185" r:id="rId12"/>
    <p:sldLayoutId id="2147502186" r:id="rId13"/>
    <p:sldLayoutId id="2147502187" r:id="rId14"/>
    <p:sldLayoutId id="2147502188" r:id="rId15"/>
    <p:sldLayoutId id="214750218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>
              <a:extLst/>
            </p:cNvPr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2057" name="Picture 4" descr="slidemaster_med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>
            <a:extLst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>
            <a:extLst/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D1B4A405-C7EA-4FAC-A8D8-BCED60D97FD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61" r:id="rId1"/>
    <p:sldLayoutId id="2147501930" r:id="rId2"/>
    <p:sldLayoutId id="2147501931" r:id="rId3"/>
    <p:sldLayoutId id="2147501932" r:id="rId4"/>
    <p:sldLayoutId id="2147501933" r:id="rId5"/>
    <p:sldLayoutId id="2147501934" r:id="rId6"/>
    <p:sldLayoutId id="2147501935" r:id="rId7"/>
    <p:sldLayoutId id="2147501936" r:id="rId8"/>
    <p:sldLayoutId id="2147501937" r:id="rId9"/>
    <p:sldLayoutId id="2147501938" r:id="rId10"/>
    <p:sldLayoutId id="2147501939" r:id="rId11"/>
    <p:sldLayoutId id="2147501940" r:id="rId1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>
              <a:extLst/>
            </p:cNvPr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26633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>
            <a:extLst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>
            <a:extLst/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B35818DB-3C31-4CC3-98D2-663B34924AB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09" r:id="rId1"/>
    <p:sldLayoutId id="2147502190" r:id="rId2"/>
    <p:sldLayoutId id="2147502191" r:id="rId3"/>
    <p:sldLayoutId id="2147502192" r:id="rId4"/>
    <p:sldLayoutId id="2147502193" r:id="rId5"/>
    <p:sldLayoutId id="2147502194" r:id="rId6"/>
    <p:sldLayoutId id="2147502195" r:id="rId7"/>
    <p:sldLayoutId id="2147502196" r:id="rId8"/>
    <p:sldLayoutId id="2147502197" r:id="rId9"/>
    <p:sldLayoutId id="2147502198" r:id="rId10"/>
    <p:sldLayoutId id="2147502199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9046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A475FD2-B6D7-4D0A-8F0E-B3927BAB70D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200" r:id="rId1"/>
    <p:sldLayoutId id="2147502201" r:id="rId2"/>
    <p:sldLayoutId id="2147502202" r:id="rId3"/>
    <p:sldLayoutId id="2147502203" r:id="rId4"/>
    <p:sldLayoutId id="2147502204" r:id="rId5"/>
    <p:sldLayoutId id="2147502205" r:id="rId6"/>
    <p:sldLayoutId id="2147502206" r:id="rId7"/>
    <p:sldLayoutId id="2147502207" r:id="rId8"/>
    <p:sldLayoutId id="2147502208" r:id="rId9"/>
    <p:sldLayoutId id="2147502209" r:id="rId10"/>
    <p:sldLayoutId id="2147502210" r:id="rId11"/>
    <p:sldLayoutId id="2147502211" r:id="rId12"/>
    <p:sldLayoutId id="214750221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>
              <a:extLst/>
            </p:cNvPr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28681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>
            <a:extLst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>
            <a:extLst/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2E5C1A1D-0796-4965-B3BC-279C2E4C90A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10" r:id="rId1"/>
    <p:sldLayoutId id="2147502213" r:id="rId2"/>
    <p:sldLayoutId id="2147502214" r:id="rId3"/>
    <p:sldLayoutId id="2147502215" r:id="rId4"/>
    <p:sldLayoutId id="2147502216" r:id="rId5"/>
    <p:sldLayoutId id="2147502217" r:id="rId6"/>
    <p:sldLayoutId id="2147502218" r:id="rId7"/>
    <p:sldLayoutId id="2147502219" r:id="rId8"/>
    <p:sldLayoutId id="2147502220" r:id="rId9"/>
    <p:sldLayoutId id="2147502221" r:id="rId10"/>
    <p:sldLayoutId id="2147502222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9046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450F4F4-8763-41F0-944F-FE0958A0A6B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223" r:id="rId1"/>
    <p:sldLayoutId id="2147502224" r:id="rId2"/>
    <p:sldLayoutId id="2147502225" r:id="rId3"/>
    <p:sldLayoutId id="2147502226" r:id="rId4"/>
    <p:sldLayoutId id="2147502227" r:id="rId5"/>
    <p:sldLayoutId id="2147502228" r:id="rId6"/>
    <p:sldLayoutId id="2147502229" r:id="rId7"/>
    <p:sldLayoutId id="2147502230" r:id="rId8"/>
    <p:sldLayoutId id="2147502231" r:id="rId9"/>
    <p:sldLayoutId id="2147502232" r:id="rId10"/>
    <p:sldLayoutId id="2147502233" r:id="rId11"/>
    <p:sldLayoutId id="2147502234" r:id="rId12"/>
    <p:sldLayoutId id="214750223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>
              <a:extLst/>
            </p:cNvPr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30729" name="Picture 4" descr="slidemaster_med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>
            <a:extLst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>
            <a:extLst/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6C1BA35E-A472-4112-983C-E4F20A516DC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11" r:id="rId1"/>
    <p:sldLayoutId id="2147502236" r:id="rId2"/>
    <p:sldLayoutId id="2147502237" r:id="rId3"/>
    <p:sldLayoutId id="2147502238" r:id="rId4"/>
    <p:sldLayoutId id="2147502239" r:id="rId5"/>
    <p:sldLayoutId id="2147502240" r:id="rId6"/>
    <p:sldLayoutId id="2147502241" r:id="rId7"/>
    <p:sldLayoutId id="2147502242" r:id="rId8"/>
    <p:sldLayoutId id="2147502243" r:id="rId9"/>
    <p:sldLayoutId id="2147502244" r:id="rId10"/>
    <p:sldLayoutId id="2147502245" r:id="rId11"/>
    <p:sldLayoutId id="2147502246" r:id="rId1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9046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FD3E068-3285-4A8A-B278-C5CF5D4702F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247" r:id="rId1"/>
    <p:sldLayoutId id="2147502248" r:id="rId2"/>
    <p:sldLayoutId id="2147502249" r:id="rId3"/>
    <p:sldLayoutId id="2147502250" r:id="rId4"/>
    <p:sldLayoutId id="2147502251" r:id="rId5"/>
    <p:sldLayoutId id="2147502252" r:id="rId6"/>
    <p:sldLayoutId id="2147502253" r:id="rId7"/>
    <p:sldLayoutId id="2147502254" r:id="rId8"/>
    <p:sldLayoutId id="2147502255" r:id="rId9"/>
    <p:sldLayoutId id="2147502256" r:id="rId10"/>
    <p:sldLayoutId id="2147502257" r:id="rId11"/>
    <p:sldLayoutId id="2147502258" r:id="rId12"/>
    <p:sldLayoutId id="214750225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53605" name="Rectangle 5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6" name="Rectangle 6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7" name="Rectangle 7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34C4BE5-DFC8-437A-BC04-8F76CFEC25D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  <p:sp>
        <p:nvSpPr>
          <p:cNvPr id="3380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380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381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 w 2177"/>
                <a:gd name="T1" fmla="*/ 5 h 1298"/>
                <a:gd name="T2" fmla="*/ 6 w 2177"/>
                <a:gd name="T3" fmla="*/ 5 h 1298"/>
                <a:gd name="T4" fmla="*/ 6 w 2177"/>
                <a:gd name="T5" fmla="*/ 2 h 1298"/>
                <a:gd name="T6" fmla="*/ 9 w 2177"/>
                <a:gd name="T7" fmla="*/ 2 h 1298"/>
                <a:gd name="T8" fmla="*/ 9 w 2177"/>
                <a:gd name="T9" fmla="*/ 1 h 1298"/>
                <a:gd name="T10" fmla="*/ 9 w 2177"/>
                <a:gd name="T11" fmla="*/ 1 h 1298"/>
                <a:gd name="T12" fmla="*/ 5 w 2177"/>
                <a:gd name="T13" fmla="*/ 1 h 1298"/>
                <a:gd name="T14" fmla="*/ 5 w 2177"/>
                <a:gd name="T15" fmla="*/ 1 h 1298"/>
                <a:gd name="T16" fmla="*/ 5 w 2177"/>
                <a:gd name="T17" fmla="*/ 0 h 1298"/>
                <a:gd name="T18" fmla="*/ 4 w 2177"/>
                <a:gd name="T19" fmla="*/ 1 h 1298"/>
                <a:gd name="T20" fmla="*/ 4 w 2177"/>
                <a:gd name="T21" fmla="*/ 1 h 1298"/>
                <a:gd name="T22" fmla="*/ 4 w 2177"/>
                <a:gd name="T23" fmla="*/ 2 h 1298"/>
                <a:gd name="T24" fmla="*/ 3 w 2177"/>
                <a:gd name="T25" fmla="*/ 2 h 1298"/>
                <a:gd name="T26" fmla="*/ 4 w 2177"/>
                <a:gd name="T27" fmla="*/ 2 h 1298"/>
                <a:gd name="T28" fmla="*/ 5 w 2177"/>
                <a:gd name="T29" fmla="*/ 4 h 1298"/>
                <a:gd name="T30" fmla="*/ 1 w 2177"/>
                <a:gd name="T31" fmla="*/ 2 h 1298"/>
                <a:gd name="T32" fmla="*/ 1 w 2177"/>
                <a:gd name="T33" fmla="*/ 2 h 1298"/>
                <a:gd name="T34" fmla="*/ 0 w 2177"/>
                <a:gd name="T35" fmla="*/ 3 h 1298"/>
                <a:gd name="T36" fmla="*/ 1 w 2177"/>
                <a:gd name="T37" fmla="*/ 4 h 1298"/>
                <a:gd name="T38" fmla="*/ 5 w 2177"/>
                <a:gd name="T39" fmla="*/ 6 h 1298"/>
                <a:gd name="T40" fmla="*/ 6 w 2177"/>
                <a:gd name="T41" fmla="*/ 5 h 1298"/>
                <a:gd name="T42" fmla="*/ 7 w 2177"/>
                <a:gd name="T43" fmla="*/ 6 h 1298"/>
                <a:gd name="T44" fmla="*/ 7 w 2177"/>
                <a:gd name="T45" fmla="*/ 5 h 1298"/>
                <a:gd name="T46" fmla="*/ 7 w 2177"/>
                <a:gd name="T47" fmla="*/ 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2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2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2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5 w 1586"/>
                <a:gd name="T3" fmla="*/ 2 h 821"/>
                <a:gd name="T4" fmla="*/ 5 w 1586"/>
                <a:gd name="T5" fmla="*/ 2 h 821"/>
                <a:gd name="T6" fmla="*/ 6 w 1586"/>
                <a:gd name="T7" fmla="*/ 3 h 821"/>
                <a:gd name="T8" fmla="*/ 6 w 1586"/>
                <a:gd name="T9" fmla="*/ 3 h 821"/>
                <a:gd name="T10" fmla="*/ 5 w 1586"/>
                <a:gd name="T11" fmla="*/ 3 h 821"/>
                <a:gd name="T12" fmla="*/ 4 w 1586"/>
                <a:gd name="T13" fmla="*/ 3 h 821"/>
                <a:gd name="T14" fmla="*/ 0 w 1586"/>
                <a:gd name="T15" fmla="*/ 1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2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 h 747"/>
                <a:gd name="T2" fmla="*/ 4 w 1049"/>
                <a:gd name="T3" fmla="*/ 3 h 747"/>
                <a:gd name="T4" fmla="*/ 4 w 1049"/>
                <a:gd name="T5" fmla="*/ 3 h 747"/>
                <a:gd name="T6" fmla="*/ 5 w 1049"/>
                <a:gd name="T7" fmla="*/ 2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2 h 747"/>
                <a:gd name="T14" fmla="*/ 0 w 1049"/>
                <a:gd name="T15" fmla="*/ 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2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1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2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2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2 w 386"/>
                <a:gd name="T7" fmla="*/ 3 h 764"/>
                <a:gd name="T8" fmla="*/ 2 w 386"/>
                <a:gd name="T9" fmla="*/ 3 h 764"/>
                <a:gd name="T10" fmla="*/ 1 w 386"/>
                <a:gd name="T11" fmla="*/ 3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2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 w 728"/>
                <a:gd name="T1" fmla="*/ 0 h 348"/>
                <a:gd name="T2" fmla="*/ 0 w 728"/>
                <a:gd name="T3" fmla="*/ 1 h 348"/>
                <a:gd name="T4" fmla="*/ 1 w 728"/>
                <a:gd name="T5" fmla="*/ 2 h 348"/>
                <a:gd name="T6" fmla="*/ 3 w 728"/>
                <a:gd name="T7" fmla="*/ 1 h 348"/>
                <a:gd name="T8" fmla="*/ 3 w 728"/>
                <a:gd name="T9" fmla="*/ 1 h 348"/>
                <a:gd name="T10" fmla="*/ 3 w 728"/>
                <a:gd name="T11" fmla="*/ 0 h 348"/>
                <a:gd name="T12" fmla="*/ 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2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 w 312"/>
                <a:gd name="T1" fmla="*/ 0 h 135"/>
                <a:gd name="T2" fmla="*/ 0 w 312"/>
                <a:gd name="T3" fmla="*/ 0 h 135"/>
                <a:gd name="T4" fmla="*/ 2 w 312"/>
                <a:gd name="T5" fmla="*/ 0 h 135"/>
                <a:gd name="T6" fmla="*/ 2 w 312"/>
                <a:gd name="T7" fmla="*/ 0 h 135"/>
                <a:gd name="T8" fmla="*/ 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382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382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384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2 w 313"/>
                    <a:gd name="T7" fmla="*/ 0 h 175"/>
                    <a:gd name="T8" fmla="*/ 2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4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2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4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3830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5 w 1190"/>
                  <a:gd name="T3" fmla="*/ 2 h 500"/>
                  <a:gd name="T4" fmla="*/ 5 w 1190"/>
                  <a:gd name="T5" fmla="*/ 2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1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1 w 489"/>
                  <a:gd name="T5" fmla="*/ 1 h 296"/>
                  <a:gd name="T6" fmla="*/ 1 w 489"/>
                  <a:gd name="T7" fmla="*/ 1 h 296"/>
                  <a:gd name="T8" fmla="*/ 1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1 w 489"/>
                  <a:gd name="T17" fmla="*/ 2 h 296"/>
                  <a:gd name="T18" fmla="*/ 1 w 489"/>
                  <a:gd name="T19" fmla="*/ 2 h 296"/>
                  <a:gd name="T20" fmla="*/ 1 w 489"/>
                  <a:gd name="T21" fmla="*/ 1 h 296"/>
                  <a:gd name="T22" fmla="*/ 1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2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1 h 478"/>
                  <a:gd name="T8" fmla="*/ 1 w 213"/>
                  <a:gd name="T9" fmla="*/ 1 h 478"/>
                  <a:gd name="T10" fmla="*/ 1 w 213"/>
                  <a:gd name="T11" fmla="*/ 1 h 478"/>
                  <a:gd name="T12" fmla="*/ 1 w 213"/>
                  <a:gd name="T13" fmla="*/ 1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383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3834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35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2 h 880"/>
                    <a:gd name="T8" fmla="*/ 5 w 1684"/>
                    <a:gd name="T9" fmla="*/ 4 h 880"/>
                    <a:gd name="T10" fmla="*/ 6 w 1684"/>
                    <a:gd name="T11" fmla="*/ 4 h 880"/>
                    <a:gd name="T12" fmla="*/ 7 w 1684"/>
                    <a:gd name="T13" fmla="*/ 4 h 880"/>
                    <a:gd name="T14" fmla="*/ 7 w 1684"/>
                    <a:gd name="T15" fmla="*/ 4 h 880"/>
                    <a:gd name="T16" fmla="*/ 6 w 1684"/>
                    <a:gd name="T17" fmla="*/ 3 h 880"/>
                    <a:gd name="T18" fmla="*/ 6 w 1684"/>
                    <a:gd name="T19" fmla="*/ 2 h 880"/>
                    <a:gd name="T20" fmla="*/ 6 w 1684"/>
                    <a:gd name="T21" fmla="*/ 3 h 880"/>
                    <a:gd name="T22" fmla="*/ 6 w 1684"/>
                    <a:gd name="T23" fmla="*/ 3 h 880"/>
                    <a:gd name="T24" fmla="*/ 7 w 1684"/>
                    <a:gd name="T25" fmla="*/ 4 h 880"/>
                    <a:gd name="T26" fmla="*/ 6 w 1684"/>
                    <a:gd name="T27" fmla="*/ 4 h 880"/>
                    <a:gd name="T28" fmla="*/ 5 w 1684"/>
                    <a:gd name="T29" fmla="*/ 4 h 880"/>
                    <a:gd name="T30" fmla="*/ 5 w 1684"/>
                    <a:gd name="T31" fmla="*/ 3 h 880"/>
                    <a:gd name="T32" fmla="*/ 6 w 1684"/>
                    <a:gd name="T33" fmla="*/ 3 h 880"/>
                    <a:gd name="T34" fmla="*/ 5 w 1684"/>
                    <a:gd name="T35" fmla="*/ 3 h 880"/>
                    <a:gd name="T36" fmla="*/ 5 w 1684"/>
                    <a:gd name="T37" fmla="*/ 3 h 880"/>
                    <a:gd name="T38" fmla="*/ 5 w 1684"/>
                    <a:gd name="T39" fmla="*/ 4 h 880"/>
                    <a:gd name="T40" fmla="*/ 1 w 1684"/>
                    <a:gd name="T41" fmla="*/ 2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36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1 h 335"/>
                    <a:gd name="T8" fmla="*/ 1 w 160"/>
                    <a:gd name="T9" fmla="*/ 1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37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4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2 w 642"/>
                    <a:gd name="T7" fmla="*/ 0 h 1188"/>
                    <a:gd name="T8" fmla="*/ 2 w 642"/>
                    <a:gd name="T9" fmla="*/ 1 h 1188"/>
                    <a:gd name="T10" fmla="*/ 3 w 642"/>
                    <a:gd name="T11" fmla="*/ 5 h 1188"/>
                    <a:gd name="T12" fmla="*/ 3 w 642"/>
                    <a:gd name="T13" fmla="*/ 5 h 1188"/>
                    <a:gd name="T14" fmla="*/ 2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2 w 642"/>
                    <a:gd name="T23" fmla="*/ 4 h 1188"/>
                    <a:gd name="T24" fmla="*/ 1 w 642"/>
                    <a:gd name="T25" fmla="*/ 4 h 1188"/>
                    <a:gd name="T26" fmla="*/ 1 w 642"/>
                    <a:gd name="T27" fmla="*/ 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38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2 h 504"/>
                    <a:gd name="T6" fmla="*/ 1 w 192"/>
                    <a:gd name="T7" fmla="*/ 2 h 504"/>
                    <a:gd name="T8" fmla="*/ 1 w 192"/>
                    <a:gd name="T9" fmla="*/ 2 h 504"/>
                    <a:gd name="T10" fmla="*/ 1 w 192"/>
                    <a:gd name="T11" fmla="*/ 2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39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 w 390"/>
                    <a:gd name="T1" fmla="*/ 0 h 269"/>
                    <a:gd name="T2" fmla="*/ 2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2 w 390"/>
                    <a:gd name="T11" fmla="*/ 1 h 269"/>
                    <a:gd name="T12" fmla="*/ 2 w 390"/>
                    <a:gd name="T13" fmla="*/ 2 h 269"/>
                    <a:gd name="T14" fmla="*/ 2 w 390"/>
                    <a:gd name="T15" fmla="*/ 2 h 269"/>
                    <a:gd name="T16" fmla="*/ 2 w 390"/>
                    <a:gd name="T17" fmla="*/ 1 h 269"/>
                    <a:gd name="T18" fmla="*/ 1 w 390"/>
                    <a:gd name="T19" fmla="*/ 1 h 269"/>
                    <a:gd name="T20" fmla="*/ 2 w 390"/>
                    <a:gd name="T21" fmla="*/ 1 h 269"/>
                    <a:gd name="T22" fmla="*/ 2 w 390"/>
                    <a:gd name="T23" fmla="*/ 0 h 269"/>
                    <a:gd name="T24" fmla="*/ 2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40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4 w 941"/>
                    <a:gd name="T3" fmla="*/ 0 h 424"/>
                    <a:gd name="T4" fmla="*/ 4 w 941"/>
                    <a:gd name="T5" fmla="*/ 1 h 424"/>
                    <a:gd name="T6" fmla="*/ 4 w 941"/>
                    <a:gd name="T7" fmla="*/ 1 h 424"/>
                    <a:gd name="T8" fmla="*/ 4 w 941"/>
                    <a:gd name="T9" fmla="*/ 2 h 424"/>
                    <a:gd name="T10" fmla="*/ 1 w 941"/>
                    <a:gd name="T11" fmla="*/ 2 h 424"/>
                    <a:gd name="T12" fmla="*/ 1 w 941"/>
                    <a:gd name="T13" fmla="*/ 2 h 424"/>
                    <a:gd name="T14" fmla="*/ 4 w 941"/>
                    <a:gd name="T15" fmla="*/ 1 h 424"/>
                    <a:gd name="T16" fmla="*/ 4 w 941"/>
                    <a:gd name="T17" fmla="*/ 1 h 424"/>
                    <a:gd name="T18" fmla="*/ 4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41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2 w 488"/>
                    <a:gd name="T7" fmla="*/ 0 h 173"/>
                    <a:gd name="T8" fmla="*/ 2 w 488"/>
                    <a:gd name="T9" fmla="*/ 0 h 173"/>
                    <a:gd name="T10" fmla="*/ 2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2 w 488"/>
                    <a:gd name="T21" fmla="*/ 0 h 173"/>
                    <a:gd name="T22" fmla="*/ 2 w 488"/>
                    <a:gd name="T23" fmla="*/ 0 h 173"/>
                    <a:gd name="T24" fmla="*/ 2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380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3817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4 h 3266"/>
                <a:gd name="T2" fmla="*/ 0 w 772"/>
                <a:gd name="T3" fmla="*/ 4 h 3266"/>
                <a:gd name="T4" fmla="*/ 0 w 772"/>
                <a:gd name="T5" fmla="*/ 3 h 3266"/>
                <a:gd name="T6" fmla="*/ 0 w 772"/>
                <a:gd name="T7" fmla="*/ 3 h 3266"/>
                <a:gd name="T8" fmla="*/ 0 w 772"/>
                <a:gd name="T9" fmla="*/ 3 h 3266"/>
                <a:gd name="T10" fmla="*/ 0 w 772"/>
                <a:gd name="T11" fmla="*/ 3 h 3266"/>
                <a:gd name="T12" fmla="*/ 0 w 772"/>
                <a:gd name="T13" fmla="*/ 3 h 3266"/>
                <a:gd name="T14" fmla="*/ 0 w 772"/>
                <a:gd name="T15" fmla="*/ 3 h 3266"/>
                <a:gd name="T16" fmla="*/ 0 w 772"/>
                <a:gd name="T17" fmla="*/ 2 h 3266"/>
                <a:gd name="T18" fmla="*/ 0 w 772"/>
                <a:gd name="T19" fmla="*/ 2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2 h 3266"/>
                <a:gd name="T44" fmla="*/ 0 w 772"/>
                <a:gd name="T45" fmla="*/ 2 h 3266"/>
                <a:gd name="T46" fmla="*/ 0 w 772"/>
                <a:gd name="T47" fmla="*/ 3 h 3266"/>
                <a:gd name="T48" fmla="*/ 0 w 772"/>
                <a:gd name="T49" fmla="*/ 3 h 3266"/>
                <a:gd name="T50" fmla="*/ 0 w 772"/>
                <a:gd name="T51" fmla="*/ 3 h 3266"/>
                <a:gd name="T52" fmla="*/ 0 w 772"/>
                <a:gd name="T53" fmla="*/ 3 h 3266"/>
                <a:gd name="T54" fmla="*/ 0 w 772"/>
                <a:gd name="T55" fmla="*/ 3 h 3266"/>
                <a:gd name="T56" fmla="*/ 0 w 772"/>
                <a:gd name="T57" fmla="*/ 4 h 3266"/>
                <a:gd name="T58" fmla="*/ 0 w 772"/>
                <a:gd name="T59" fmla="*/ 4 h 3266"/>
                <a:gd name="T60" fmla="*/ 0 w 772"/>
                <a:gd name="T61" fmla="*/ 4 h 3266"/>
                <a:gd name="T62" fmla="*/ 0 w 772"/>
                <a:gd name="T63" fmla="*/ 4 h 3266"/>
                <a:gd name="T64" fmla="*/ 0 w 772"/>
                <a:gd name="T65" fmla="*/ 4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18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3 h 3266"/>
                <a:gd name="T2" fmla="*/ 0 w 772"/>
                <a:gd name="T3" fmla="*/ 12 h 3266"/>
                <a:gd name="T4" fmla="*/ 0 w 772"/>
                <a:gd name="T5" fmla="*/ 11 h 3266"/>
                <a:gd name="T6" fmla="*/ 0 w 772"/>
                <a:gd name="T7" fmla="*/ 10 h 3266"/>
                <a:gd name="T8" fmla="*/ 0 w 772"/>
                <a:gd name="T9" fmla="*/ 9 h 3266"/>
                <a:gd name="T10" fmla="*/ 0 w 772"/>
                <a:gd name="T11" fmla="*/ 9 h 3266"/>
                <a:gd name="T12" fmla="*/ 0 w 772"/>
                <a:gd name="T13" fmla="*/ 8 h 3266"/>
                <a:gd name="T14" fmla="*/ 0 w 772"/>
                <a:gd name="T15" fmla="*/ 8 h 3266"/>
                <a:gd name="T16" fmla="*/ 0 w 772"/>
                <a:gd name="T17" fmla="*/ 7 h 3266"/>
                <a:gd name="T18" fmla="*/ 0 w 772"/>
                <a:gd name="T19" fmla="*/ 7 h 3266"/>
                <a:gd name="T20" fmla="*/ 0 w 772"/>
                <a:gd name="T21" fmla="*/ 5 h 3266"/>
                <a:gd name="T22" fmla="*/ 0 w 772"/>
                <a:gd name="T23" fmla="*/ 4 h 3266"/>
                <a:gd name="T24" fmla="*/ 0 w 772"/>
                <a:gd name="T25" fmla="*/ 3 h 3266"/>
                <a:gd name="T26" fmla="*/ 0 w 772"/>
                <a:gd name="T27" fmla="*/ 3 h 3266"/>
                <a:gd name="T28" fmla="*/ 0 w 772"/>
                <a:gd name="T29" fmla="*/ 2 h 3266"/>
                <a:gd name="T30" fmla="*/ 0 w 772"/>
                <a:gd name="T31" fmla="*/ 0 h 3266"/>
                <a:gd name="T32" fmla="*/ 0 w 772"/>
                <a:gd name="T33" fmla="*/ 2 h 3266"/>
                <a:gd name="T34" fmla="*/ 0 w 772"/>
                <a:gd name="T35" fmla="*/ 3 h 3266"/>
                <a:gd name="T36" fmla="*/ 0 w 772"/>
                <a:gd name="T37" fmla="*/ 3 h 3266"/>
                <a:gd name="T38" fmla="*/ 0 w 772"/>
                <a:gd name="T39" fmla="*/ 4 h 3266"/>
                <a:gd name="T40" fmla="*/ 0 w 772"/>
                <a:gd name="T41" fmla="*/ 5 h 3266"/>
                <a:gd name="T42" fmla="*/ 0 w 772"/>
                <a:gd name="T43" fmla="*/ 5 h 3266"/>
                <a:gd name="T44" fmla="*/ 0 w 772"/>
                <a:gd name="T45" fmla="*/ 7 h 3266"/>
                <a:gd name="T46" fmla="*/ 0 w 772"/>
                <a:gd name="T47" fmla="*/ 8 h 3266"/>
                <a:gd name="T48" fmla="*/ 0 w 772"/>
                <a:gd name="T49" fmla="*/ 9 h 3266"/>
                <a:gd name="T50" fmla="*/ 0 w 772"/>
                <a:gd name="T51" fmla="*/ 9 h 3266"/>
                <a:gd name="T52" fmla="*/ 0 w 772"/>
                <a:gd name="T53" fmla="*/ 10 h 3266"/>
                <a:gd name="T54" fmla="*/ 0 w 772"/>
                <a:gd name="T55" fmla="*/ 11 h 3266"/>
                <a:gd name="T56" fmla="*/ 0 w 772"/>
                <a:gd name="T57" fmla="*/ 12 h 3266"/>
                <a:gd name="T58" fmla="*/ 0 w 772"/>
                <a:gd name="T59" fmla="*/ 13 h 3266"/>
                <a:gd name="T60" fmla="*/ 0 w 772"/>
                <a:gd name="T61" fmla="*/ 13 h 3266"/>
                <a:gd name="T62" fmla="*/ 0 w 772"/>
                <a:gd name="T63" fmla="*/ 13 h 3266"/>
                <a:gd name="T64" fmla="*/ 0 w 772"/>
                <a:gd name="T65" fmla="*/ 1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80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380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3807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380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3809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10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6" y="314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11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6" y="164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1 h 2521"/>
                    <a:gd name="T4" fmla="*/ 0 w 2002"/>
                    <a:gd name="T5" fmla="*/ 1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12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1 h 3771"/>
                    <a:gd name="T2" fmla="*/ 0 w 3007"/>
                    <a:gd name="T3" fmla="*/ 1 h 3771"/>
                    <a:gd name="T4" fmla="*/ 0 w 3007"/>
                    <a:gd name="T5" fmla="*/ 1 h 3771"/>
                    <a:gd name="T6" fmla="*/ 0 w 3007"/>
                    <a:gd name="T7" fmla="*/ 1 h 3771"/>
                    <a:gd name="T8" fmla="*/ 0 w 3007"/>
                    <a:gd name="T9" fmla="*/ 1 h 3771"/>
                    <a:gd name="T10" fmla="*/ 0 w 3007"/>
                    <a:gd name="T11" fmla="*/ 1 h 3771"/>
                    <a:gd name="T12" fmla="*/ 0 w 3007"/>
                    <a:gd name="T13" fmla="*/ 1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1 h 3771"/>
                    <a:gd name="T26" fmla="*/ 0 w 3007"/>
                    <a:gd name="T27" fmla="*/ 1 h 3771"/>
                    <a:gd name="T28" fmla="*/ 0 w 3007"/>
                    <a:gd name="T29" fmla="*/ 1 h 3771"/>
                    <a:gd name="T30" fmla="*/ 0 w 3007"/>
                    <a:gd name="T31" fmla="*/ 1 h 3771"/>
                    <a:gd name="T32" fmla="*/ 0 w 3007"/>
                    <a:gd name="T33" fmla="*/ 1 h 3771"/>
                    <a:gd name="T34" fmla="*/ 0 w 3007"/>
                    <a:gd name="T35" fmla="*/ 1 h 3771"/>
                    <a:gd name="T36" fmla="*/ 0 w 3007"/>
                    <a:gd name="T37" fmla="*/ 1 h 3771"/>
                    <a:gd name="T38" fmla="*/ 0 w 3007"/>
                    <a:gd name="T39" fmla="*/ 1 h 3771"/>
                    <a:gd name="T40" fmla="*/ 0 w 3007"/>
                    <a:gd name="T41" fmla="*/ 1 h 3771"/>
                    <a:gd name="T42" fmla="*/ 0 w 3007"/>
                    <a:gd name="T43" fmla="*/ 1 h 3771"/>
                    <a:gd name="T44" fmla="*/ 0 w 3007"/>
                    <a:gd name="T45" fmla="*/ 1 h 3771"/>
                    <a:gd name="T46" fmla="*/ 0 w 3007"/>
                    <a:gd name="T47" fmla="*/ 1 h 3771"/>
                    <a:gd name="T48" fmla="*/ 0 w 3007"/>
                    <a:gd name="T49" fmla="*/ 1 h 3771"/>
                    <a:gd name="T50" fmla="*/ 0 w 3007"/>
                    <a:gd name="T51" fmla="*/ 1 h 3771"/>
                    <a:gd name="T52" fmla="*/ 0 w 3007"/>
                    <a:gd name="T53" fmla="*/ 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13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5" y="879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14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88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15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16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5" y="124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380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18" r:id="rId1"/>
    <p:sldLayoutId id="2147502265" r:id="rId2"/>
    <p:sldLayoutId id="2147502266" r:id="rId3"/>
    <p:sldLayoutId id="2147502267" r:id="rId4"/>
    <p:sldLayoutId id="2147502268" r:id="rId5"/>
    <p:sldLayoutId id="2147502269" r:id="rId6"/>
    <p:sldLayoutId id="2147502270" r:id="rId7"/>
    <p:sldLayoutId id="2147502271" r:id="rId8"/>
    <p:sldLayoutId id="2147502272" r:id="rId9"/>
    <p:sldLayoutId id="2147502273" r:id="rId10"/>
    <p:sldLayoutId id="2147502274" r:id="rId11"/>
    <p:sldLayoutId id="2147502275" r:id="rId12"/>
    <p:sldLayoutId id="2147502276" r:id="rId13"/>
    <p:sldLayoutId id="2147502277" r:id="rId14"/>
    <p:sldLayoutId id="2147502278" r:id="rId15"/>
    <p:sldLayoutId id="214750227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>
              <a:extLst/>
            </p:cNvPr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34825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>
            <a:extLst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>
            <a:extLst/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8685D7CD-88D9-491E-8135-4FBAFE7109B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19" r:id="rId1"/>
    <p:sldLayoutId id="2147502280" r:id="rId2"/>
    <p:sldLayoutId id="2147502281" r:id="rId3"/>
    <p:sldLayoutId id="2147502282" r:id="rId4"/>
    <p:sldLayoutId id="2147502283" r:id="rId5"/>
    <p:sldLayoutId id="2147502284" r:id="rId6"/>
    <p:sldLayoutId id="2147502285" r:id="rId7"/>
    <p:sldLayoutId id="2147502286" r:id="rId8"/>
    <p:sldLayoutId id="2147502287" r:id="rId9"/>
    <p:sldLayoutId id="2147502288" r:id="rId10"/>
    <p:sldLayoutId id="2147502289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9046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2159469-7247-46FF-B9D5-B99A0D2EA3D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290" r:id="rId1"/>
    <p:sldLayoutId id="2147502291" r:id="rId2"/>
    <p:sldLayoutId id="2147502292" r:id="rId3"/>
    <p:sldLayoutId id="2147502293" r:id="rId4"/>
    <p:sldLayoutId id="2147502294" r:id="rId5"/>
    <p:sldLayoutId id="2147502295" r:id="rId6"/>
    <p:sldLayoutId id="2147502296" r:id="rId7"/>
    <p:sldLayoutId id="2147502297" r:id="rId8"/>
    <p:sldLayoutId id="2147502298" r:id="rId9"/>
    <p:sldLayoutId id="2147502299" r:id="rId10"/>
    <p:sldLayoutId id="2147502300" r:id="rId11"/>
    <p:sldLayoutId id="2147502301" r:id="rId12"/>
    <p:sldLayoutId id="214750230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>
              <a:extLst/>
            </p:cNvPr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36873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>
            <a:extLst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>
            <a:extLst/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7A1B9505-329C-4DEE-9559-1F7018208F3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20" r:id="rId1"/>
    <p:sldLayoutId id="2147502303" r:id="rId2"/>
    <p:sldLayoutId id="2147502304" r:id="rId3"/>
    <p:sldLayoutId id="2147502305" r:id="rId4"/>
    <p:sldLayoutId id="2147502306" r:id="rId5"/>
    <p:sldLayoutId id="2147502307" r:id="rId6"/>
    <p:sldLayoutId id="2147502308" r:id="rId7"/>
    <p:sldLayoutId id="2147502309" r:id="rId8"/>
    <p:sldLayoutId id="2147502310" r:id="rId9"/>
    <p:sldLayoutId id="2147502311" r:id="rId10"/>
    <p:sldLayoutId id="2147502312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9046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479288-8C33-4845-BD45-621BE4CDA71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941" r:id="rId1"/>
    <p:sldLayoutId id="2147501942" r:id="rId2"/>
    <p:sldLayoutId id="2147501943" r:id="rId3"/>
    <p:sldLayoutId id="2147501944" r:id="rId4"/>
    <p:sldLayoutId id="2147501945" r:id="rId5"/>
    <p:sldLayoutId id="2147501946" r:id="rId6"/>
    <p:sldLayoutId id="2147501947" r:id="rId7"/>
    <p:sldLayoutId id="2147501948" r:id="rId8"/>
    <p:sldLayoutId id="2147501949" r:id="rId9"/>
    <p:sldLayoutId id="2147501950" r:id="rId10"/>
    <p:sldLayoutId id="2147501951" r:id="rId11"/>
    <p:sldLayoutId id="2147501952" r:id="rId12"/>
    <p:sldLayoutId id="2147501953" r:id="rId13"/>
    <p:sldLayoutId id="2147501954" r:id="rId14"/>
    <p:sldLayoutId id="2147501955" r:id="rId15"/>
    <p:sldLayoutId id="2147501956" r:id="rId16"/>
    <p:sldLayoutId id="214750195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9046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C76505A-6F1B-44CA-A43F-AD9CE05F1C7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13" r:id="rId1"/>
    <p:sldLayoutId id="2147502314" r:id="rId2"/>
    <p:sldLayoutId id="2147502315" r:id="rId3"/>
    <p:sldLayoutId id="2147502316" r:id="rId4"/>
    <p:sldLayoutId id="2147502317" r:id="rId5"/>
    <p:sldLayoutId id="2147502318" r:id="rId6"/>
    <p:sldLayoutId id="2147502319" r:id="rId7"/>
    <p:sldLayoutId id="2147502320" r:id="rId8"/>
    <p:sldLayoutId id="2147502321" r:id="rId9"/>
    <p:sldLayoutId id="2147502322" r:id="rId10"/>
    <p:sldLayoutId id="2147502323" r:id="rId11"/>
    <p:sldLayoutId id="2147502324" r:id="rId12"/>
    <p:sldLayoutId id="214750232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>
              <a:extLst/>
            </p:cNvPr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38921" name="Picture 4" descr="slidemaster_med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>
            <a:extLst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>
            <a:extLst/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CC3F0AFF-43EB-47F3-ACDB-EF68984BACF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21" r:id="rId1"/>
    <p:sldLayoutId id="2147502326" r:id="rId2"/>
    <p:sldLayoutId id="2147502327" r:id="rId3"/>
    <p:sldLayoutId id="2147502328" r:id="rId4"/>
    <p:sldLayoutId id="2147502329" r:id="rId5"/>
    <p:sldLayoutId id="2147502330" r:id="rId6"/>
    <p:sldLayoutId id="2147502331" r:id="rId7"/>
    <p:sldLayoutId id="2147502332" r:id="rId8"/>
    <p:sldLayoutId id="2147502333" r:id="rId9"/>
    <p:sldLayoutId id="2147502334" r:id="rId10"/>
    <p:sldLayoutId id="2147502335" r:id="rId11"/>
    <p:sldLayoutId id="2147502336" r:id="rId1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9046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1172638-4E32-486D-BCD1-E617822743C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37" r:id="rId1"/>
    <p:sldLayoutId id="2147502338" r:id="rId2"/>
    <p:sldLayoutId id="2147502339" r:id="rId3"/>
    <p:sldLayoutId id="2147502340" r:id="rId4"/>
    <p:sldLayoutId id="2147502341" r:id="rId5"/>
    <p:sldLayoutId id="2147502342" r:id="rId6"/>
    <p:sldLayoutId id="2147502343" r:id="rId7"/>
    <p:sldLayoutId id="2147502344" r:id="rId8"/>
    <p:sldLayoutId id="2147502345" r:id="rId9"/>
    <p:sldLayoutId id="2147502346" r:id="rId10"/>
    <p:sldLayoutId id="2147502347" r:id="rId11"/>
    <p:sldLayoutId id="2147502348" r:id="rId12"/>
    <p:sldLayoutId id="21475023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>
              <a:extLst/>
            </p:cNvPr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4105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>
            <a:extLst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>
            <a:extLst/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493CE042-7556-46E1-A0C4-D5860C454AF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62" r:id="rId1"/>
    <p:sldLayoutId id="2147501958" r:id="rId2"/>
    <p:sldLayoutId id="2147501959" r:id="rId3"/>
    <p:sldLayoutId id="2147501960" r:id="rId4"/>
    <p:sldLayoutId id="2147501961" r:id="rId5"/>
    <p:sldLayoutId id="2147501962" r:id="rId6"/>
    <p:sldLayoutId id="2147501963" r:id="rId7"/>
    <p:sldLayoutId id="2147501964" r:id="rId8"/>
    <p:sldLayoutId id="2147501965" r:id="rId9"/>
    <p:sldLayoutId id="2147501966" r:id="rId10"/>
    <p:sldLayoutId id="2147501967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9046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42D4F90-628E-4150-BF10-2E4C29627C0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968" r:id="rId1"/>
    <p:sldLayoutId id="2147501969" r:id="rId2"/>
    <p:sldLayoutId id="2147501970" r:id="rId3"/>
    <p:sldLayoutId id="2147501971" r:id="rId4"/>
    <p:sldLayoutId id="2147501972" r:id="rId5"/>
    <p:sldLayoutId id="2147501973" r:id="rId6"/>
    <p:sldLayoutId id="2147501974" r:id="rId7"/>
    <p:sldLayoutId id="2147501975" r:id="rId8"/>
    <p:sldLayoutId id="2147501976" r:id="rId9"/>
    <p:sldLayoutId id="2147501977" r:id="rId10"/>
    <p:sldLayoutId id="2147501978" r:id="rId11"/>
    <p:sldLayoutId id="2147501979" r:id="rId12"/>
    <p:sldLayoutId id="214750198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>
              <a:extLst/>
            </p:cNvPr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6153" name="Picture 4" descr="slidemaster_med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>
            <a:extLst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>
            <a:extLst/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1DB66AF4-5384-48F5-9E6E-071888777A7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63" r:id="rId1"/>
    <p:sldLayoutId id="2147501981" r:id="rId2"/>
    <p:sldLayoutId id="2147501982" r:id="rId3"/>
    <p:sldLayoutId id="2147501983" r:id="rId4"/>
    <p:sldLayoutId id="2147501984" r:id="rId5"/>
    <p:sldLayoutId id="2147501985" r:id="rId6"/>
    <p:sldLayoutId id="2147501986" r:id="rId7"/>
    <p:sldLayoutId id="2147501987" r:id="rId8"/>
    <p:sldLayoutId id="2147501988" r:id="rId9"/>
    <p:sldLayoutId id="2147501989" r:id="rId10"/>
    <p:sldLayoutId id="2147501990" r:id="rId11"/>
    <p:sldLayoutId id="2147501991" r:id="rId1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9046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F2D3B63-DA3F-469F-92D4-8F66F8BB41D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992" r:id="rId1"/>
    <p:sldLayoutId id="2147501993" r:id="rId2"/>
    <p:sldLayoutId id="2147501994" r:id="rId3"/>
    <p:sldLayoutId id="2147501995" r:id="rId4"/>
    <p:sldLayoutId id="2147501996" r:id="rId5"/>
    <p:sldLayoutId id="2147501997" r:id="rId6"/>
    <p:sldLayoutId id="2147501998" r:id="rId7"/>
    <p:sldLayoutId id="2147501999" r:id="rId8"/>
    <p:sldLayoutId id="2147502000" r:id="rId9"/>
    <p:sldLayoutId id="2147502001" r:id="rId10"/>
    <p:sldLayoutId id="2147502002" r:id="rId11"/>
    <p:sldLayoutId id="2147502003" r:id="rId12"/>
    <p:sldLayoutId id="2147502004" r:id="rId13"/>
    <p:sldLayoutId id="2147502005" r:id="rId14"/>
    <p:sldLayoutId id="2147502006" r:id="rId15"/>
    <p:sldLayoutId id="214750200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>
              <a:extLst/>
            </p:cNvPr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8201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>
            <a:extLst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>
            <a:extLst/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3B660F8A-6BFC-40FB-8C74-89493424548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64" r:id="rId1"/>
    <p:sldLayoutId id="2147502008" r:id="rId2"/>
    <p:sldLayoutId id="2147502009" r:id="rId3"/>
    <p:sldLayoutId id="2147502010" r:id="rId4"/>
    <p:sldLayoutId id="2147502011" r:id="rId5"/>
    <p:sldLayoutId id="2147502012" r:id="rId6"/>
    <p:sldLayoutId id="2147502013" r:id="rId7"/>
    <p:sldLayoutId id="2147502014" r:id="rId8"/>
    <p:sldLayoutId id="2147502015" r:id="rId9"/>
    <p:sldLayoutId id="2147502016" r:id="rId10"/>
    <p:sldLayoutId id="2147502017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9046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1667721-455A-4A8E-8288-A82EBE27BE2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018" r:id="rId1"/>
    <p:sldLayoutId id="2147502019" r:id="rId2"/>
    <p:sldLayoutId id="2147502020" r:id="rId3"/>
    <p:sldLayoutId id="2147502021" r:id="rId4"/>
    <p:sldLayoutId id="2147502022" r:id="rId5"/>
    <p:sldLayoutId id="2147502023" r:id="rId6"/>
    <p:sldLayoutId id="2147502024" r:id="rId7"/>
    <p:sldLayoutId id="2147502025" r:id="rId8"/>
    <p:sldLayoutId id="2147502026" r:id="rId9"/>
    <p:sldLayoutId id="2147502027" r:id="rId10"/>
    <p:sldLayoutId id="2147502028" r:id="rId11"/>
    <p:sldLayoutId id="2147502029" r:id="rId12"/>
    <p:sldLayoutId id="2147502030" r:id="rId13"/>
    <p:sldLayoutId id="2147502031" r:id="rId14"/>
    <p:sldLayoutId id="214750203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5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5.xml"/><Relationship Id="rId6" Type="http://schemas.openxmlformats.org/officeDocument/2006/relationships/hyperlink" Target="https://do.nmu.org.ua/course/view.php?id=4921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65618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512705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31640" y="2188021"/>
            <a:ext cx="6552728" cy="138499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err="1" smtClean="0">
                <a:solidFill>
                  <a:srgbClr val="0000CC"/>
                </a:solidFill>
              </a:rPr>
              <a:t>Галузь</a:t>
            </a:r>
            <a:r>
              <a:rPr lang="ru-RU" sz="2800" i="1" dirty="0" smtClean="0">
                <a:solidFill>
                  <a:srgbClr val="0000CC"/>
                </a:solidFill>
              </a:rPr>
              <a:t> </a:t>
            </a:r>
            <a:r>
              <a:rPr lang="ru-RU" sz="2800" i="1" dirty="0" err="1" smtClean="0">
                <a:solidFill>
                  <a:srgbClr val="0000CC"/>
                </a:solidFill>
              </a:rPr>
              <a:t>знань</a:t>
            </a:r>
            <a:r>
              <a:rPr lang="ru-RU" sz="2800" i="1" dirty="0" smtClean="0">
                <a:solidFill>
                  <a:srgbClr val="0000CC"/>
                </a:solidFill>
              </a:rPr>
              <a:t> : 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05 </a:t>
            </a:r>
            <a:r>
              <a:rPr lang="ru-RU" sz="2800" b="1" dirty="0" err="1" smtClean="0">
                <a:solidFill>
                  <a:srgbClr val="0000CC"/>
                </a:solidFill>
              </a:rPr>
              <a:t>Соціальні</a:t>
            </a:r>
            <a:r>
              <a:rPr lang="ru-RU" sz="2800" b="1" dirty="0" smtClean="0">
                <a:solidFill>
                  <a:srgbClr val="0000CC"/>
                </a:solidFill>
              </a:rPr>
              <a:t> та </a:t>
            </a:r>
            <a:r>
              <a:rPr lang="ru-RU" sz="2800" b="1" dirty="0" err="1" smtClean="0">
                <a:solidFill>
                  <a:srgbClr val="0000CC"/>
                </a:solidFill>
              </a:rPr>
              <a:t>поведінкові</a:t>
            </a:r>
            <a:r>
              <a:rPr lang="ru-RU" sz="2800" b="1" dirty="0" smtClean="0">
                <a:solidFill>
                  <a:srgbClr val="0000CC"/>
                </a:solidFill>
              </a:rPr>
              <a:t> науки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07 </a:t>
            </a:r>
            <a:r>
              <a:rPr lang="ru-RU" sz="2800" b="1" dirty="0" err="1" smtClean="0">
                <a:solidFill>
                  <a:srgbClr val="0000CC"/>
                </a:solidFill>
              </a:rPr>
              <a:t>Управління</a:t>
            </a:r>
            <a:r>
              <a:rPr lang="ru-RU" sz="2800" b="1" dirty="0" smtClean="0">
                <a:solidFill>
                  <a:srgbClr val="0000CC"/>
                </a:solidFill>
              </a:rPr>
              <a:t> та </a:t>
            </a:r>
            <a:r>
              <a:rPr lang="ru-RU" sz="2800" b="1" dirty="0" err="1" smtClean="0">
                <a:solidFill>
                  <a:srgbClr val="0000CC"/>
                </a:solidFill>
              </a:rPr>
              <a:t>адміністрування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1790" y="332656"/>
            <a:ext cx="5328592" cy="1754326"/>
          </a:xfrm>
          <a:prstGeom prst="rect">
            <a:avLst/>
          </a:prstGeom>
          <a:solidFill>
            <a:srgbClr val="00B0F0"/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rgbClr val="000066"/>
                </a:solidFill>
              </a:rPr>
              <a:t>Н</a:t>
            </a:r>
            <a:r>
              <a:rPr lang="ru-RU" sz="3600" dirty="0" err="1" smtClean="0">
                <a:solidFill>
                  <a:srgbClr val="000066"/>
                </a:solidFill>
              </a:rPr>
              <a:t>авчальна</a:t>
            </a:r>
            <a:r>
              <a:rPr lang="ru-RU" sz="3600" dirty="0" smtClean="0">
                <a:solidFill>
                  <a:srgbClr val="000066"/>
                </a:solidFill>
              </a:rPr>
              <a:t> </a:t>
            </a:r>
            <a:r>
              <a:rPr lang="ru-RU" sz="3600" dirty="0" err="1" smtClean="0">
                <a:solidFill>
                  <a:srgbClr val="000066"/>
                </a:solidFill>
              </a:rPr>
              <a:t>дисципліна</a:t>
            </a:r>
            <a:r>
              <a:rPr lang="ru-RU" sz="3600" dirty="0" smtClean="0">
                <a:solidFill>
                  <a:srgbClr val="000066"/>
                </a:solidFill>
              </a:rPr>
              <a:t> </a:t>
            </a:r>
            <a:r>
              <a:rPr lang="ru-RU" sz="36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«</a:t>
            </a:r>
            <a:r>
              <a:rPr lang="uk-UA" sz="3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Професійна кар’єра маркетолога</a:t>
            </a:r>
            <a:r>
              <a:rPr lang="ru-RU" sz="36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» </a:t>
            </a:r>
            <a:endParaRPr lang="ru-RU" sz="3600" b="1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3616855"/>
            <a:ext cx="7776864" cy="290848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i="1" u="sng" dirty="0" smtClean="0">
                <a:solidFill>
                  <a:srgbClr val="0000FF"/>
                </a:solidFill>
              </a:rPr>
              <a:t>Для </a:t>
            </a:r>
            <a:r>
              <a:rPr lang="ru-RU" sz="2800" i="1" u="sng" dirty="0" err="1" smtClean="0">
                <a:solidFill>
                  <a:srgbClr val="0000FF"/>
                </a:solidFill>
              </a:rPr>
              <a:t>спеціальностей</a:t>
            </a:r>
            <a:r>
              <a:rPr lang="ru-RU" sz="2800" i="1" u="sng" dirty="0" smtClean="0">
                <a:solidFill>
                  <a:srgbClr val="0000FF"/>
                </a:solidFill>
              </a:rPr>
              <a:t>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051 </a:t>
            </a:r>
            <a:r>
              <a:rPr lang="ru-RU" sz="3000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Економіка</a:t>
            </a:r>
            <a:r>
              <a:rPr lang="ru-RU" sz="3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071 </a:t>
            </a:r>
            <a:r>
              <a:rPr lang="ru-RU" sz="3000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Облік</a:t>
            </a:r>
            <a:r>
              <a:rPr lang="ru-RU" sz="3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і </a:t>
            </a:r>
            <a:r>
              <a:rPr lang="ru-RU" sz="3000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оподаткування</a:t>
            </a:r>
            <a:r>
              <a:rPr lang="ru-RU" sz="3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072 </a:t>
            </a:r>
            <a:r>
              <a:rPr lang="ru-RU" sz="3000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Фінанси</a:t>
            </a:r>
            <a:r>
              <a:rPr lang="ru-RU" sz="3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, </a:t>
            </a:r>
            <a:r>
              <a:rPr lang="ru-RU" sz="3000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банківська</a:t>
            </a:r>
            <a:r>
              <a:rPr lang="ru-RU" sz="3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справа та </a:t>
            </a:r>
            <a:r>
              <a:rPr lang="ru-RU" sz="3000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страхування</a:t>
            </a:r>
            <a:r>
              <a:rPr lang="ru-RU" sz="3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075 Маркетинг </a:t>
            </a:r>
          </a:p>
        </p:txBody>
      </p:sp>
    </p:spTree>
    <p:extLst>
      <p:ext uri="{BB962C8B-B14F-4D97-AF65-F5344CB8AC3E}">
        <p14:creationId xmlns:p14="http://schemas.microsoft.com/office/powerpoint/2010/main" val="26667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65618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512705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95000" y="2258869"/>
            <a:ext cx="8353464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err="1" smtClean="0">
                <a:solidFill>
                  <a:srgbClr val="0000CC"/>
                </a:solidFill>
              </a:rPr>
              <a:t>Загальний</a:t>
            </a:r>
            <a:r>
              <a:rPr lang="ru-RU" sz="2800" i="1" dirty="0" smtClean="0">
                <a:solidFill>
                  <a:srgbClr val="0000CC"/>
                </a:solidFill>
              </a:rPr>
              <a:t> </a:t>
            </a:r>
            <a:r>
              <a:rPr lang="ru-RU" sz="2800" i="1" dirty="0" err="1" smtClean="0">
                <a:solidFill>
                  <a:srgbClr val="0000CC"/>
                </a:solidFill>
              </a:rPr>
              <a:t>обсяг</a:t>
            </a:r>
            <a:r>
              <a:rPr lang="ru-RU" sz="2800" i="1" dirty="0" smtClean="0">
                <a:solidFill>
                  <a:srgbClr val="0000CC"/>
                </a:solidFill>
              </a:rPr>
              <a:t>:  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4 </a:t>
            </a:r>
            <a:r>
              <a:rPr lang="ru-RU" sz="2800" b="1" dirty="0" err="1" smtClean="0">
                <a:solidFill>
                  <a:srgbClr val="0000CC"/>
                </a:solidFill>
              </a:rPr>
              <a:t>кредити</a:t>
            </a:r>
            <a:r>
              <a:rPr lang="ru-RU" sz="2800" b="1" dirty="0" smtClean="0">
                <a:solidFill>
                  <a:srgbClr val="0000CC"/>
                </a:solidFill>
              </a:rPr>
              <a:t> ЄКТС (120 годин)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008" y="3232463"/>
            <a:ext cx="8353464" cy="138499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00CC"/>
                </a:solidFill>
              </a:rPr>
              <a:t>Форма </a:t>
            </a:r>
            <a:r>
              <a:rPr lang="ru-RU" sz="2800" i="1" dirty="0" err="1" smtClean="0">
                <a:solidFill>
                  <a:srgbClr val="0000CC"/>
                </a:solidFill>
              </a:rPr>
              <a:t>підсумкового</a:t>
            </a:r>
            <a:r>
              <a:rPr lang="ru-RU" sz="2800" i="1" dirty="0" smtClean="0">
                <a:solidFill>
                  <a:srgbClr val="0000CC"/>
                </a:solidFill>
              </a:rPr>
              <a:t> контролю: </a:t>
            </a:r>
          </a:p>
          <a:p>
            <a:pPr algn="ctr"/>
            <a:r>
              <a:rPr lang="ru-RU" sz="2800" b="1" dirty="0" err="1">
                <a:solidFill>
                  <a:srgbClr val="0000CC"/>
                </a:solidFill>
              </a:rPr>
              <a:t>диференційований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залік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</a:p>
          <a:p>
            <a:pPr algn="ctr"/>
            <a:endParaRPr lang="ru-RU" sz="2800" b="1" dirty="0" smtClean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008" y="4204245"/>
            <a:ext cx="8353464" cy="138499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err="1" smtClean="0">
                <a:solidFill>
                  <a:srgbClr val="0000CC"/>
                </a:solidFill>
              </a:rPr>
              <a:t>Термін</a:t>
            </a:r>
            <a:r>
              <a:rPr lang="ru-RU" sz="2800" i="1" dirty="0" smtClean="0">
                <a:solidFill>
                  <a:srgbClr val="0000CC"/>
                </a:solidFill>
              </a:rPr>
              <a:t> </a:t>
            </a:r>
            <a:r>
              <a:rPr lang="ru-RU" sz="2800" i="1" dirty="0" err="1" smtClean="0">
                <a:solidFill>
                  <a:srgbClr val="0000CC"/>
                </a:solidFill>
              </a:rPr>
              <a:t>викладання</a:t>
            </a:r>
            <a:r>
              <a:rPr lang="ru-RU" sz="2800" i="1" dirty="0" smtClean="0">
                <a:solidFill>
                  <a:srgbClr val="0000CC"/>
                </a:solidFill>
              </a:rPr>
              <a:t>: </a:t>
            </a:r>
          </a:p>
          <a:p>
            <a:pPr algn="ctr"/>
            <a:r>
              <a:rPr lang="ru-RU" sz="2800" b="1" dirty="0">
                <a:solidFill>
                  <a:srgbClr val="0000CC"/>
                </a:solidFill>
              </a:rPr>
              <a:t>1</a:t>
            </a:r>
            <a:r>
              <a:rPr lang="ru-RU" sz="2800" b="1" dirty="0" smtClean="0">
                <a:solidFill>
                  <a:srgbClr val="0000CC"/>
                </a:solidFill>
              </a:rPr>
              <a:t>-й семестр, 1,2 </a:t>
            </a:r>
            <a:r>
              <a:rPr lang="ru-RU" sz="2800" b="1" dirty="0" err="1" smtClean="0">
                <a:solidFill>
                  <a:srgbClr val="0000CC"/>
                </a:solidFill>
              </a:rPr>
              <a:t>чверті</a:t>
            </a:r>
            <a:endParaRPr lang="ru-RU" sz="2800" b="1" dirty="0" smtClean="0">
              <a:solidFill>
                <a:srgbClr val="0000CC"/>
              </a:solidFill>
            </a:endParaRPr>
          </a:p>
          <a:p>
            <a:pPr algn="ctr"/>
            <a:r>
              <a:rPr lang="ru-RU" sz="2800" dirty="0" smtClean="0">
                <a:solidFill>
                  <a:srgbClr val="0000CC"/>
                </a:solidFill>
              </a:rPr>
              <a:t>4 год./</a:t>
            </a:r>
            <a:r>
              <a:rPr lang="ru-RU" sz="2800" dirty="0" err="1" smtClean="0">
                <a:solidFill>
                  <a:srgbClr val="0000CC"/>
                </a:solidFill>
              </a:rPr>
              <a:t>тиждень</a:t>
            </a:r>
            <a:r>
              <a:rPr lang="ru-RU" sz="2800" dirty="0">
                <a:solidFill>
                  <a:srgbClr val="0000CC"/>
                </a:solidFill>
              </a:rPr>
              <a:t> </a:t>
            </a:r>
            <a:r>
              <a:rPr lang="ru-RU" sz="2800" dirty="0" smtClean="0">
                <a:solidFill>
                  <a:srgbClr val="0000CC"/>
                </a:solidFill>
              </a:rPr>
              <a:t>(13 </a:t>
            </a:r>
            <a:r>
              <a:rPr lang="ru-RU" sz="2800" dirty="0" err="1" smtClean="0">
                <a:solidFill>
                  <a:srgbClr val="0000CC"/>
                </a:solidFill>
              </a:rPr>
              <a:t>тижн</a:t>
            </a:r>
            <a:r>
              <a:rPr lang="ru-RU" sz="2800" dirty="0" smtClean="0">
                <a:solidFill>
                  <a:srgbClr val="0000CC"/>
                </a:solidFill>
              </a:rPr>
              <a:t>. = 11+2)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000" y="5654315"/>
            <a:ext cx="8353464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err="1" smtClean="0">
                <a:solidFill>
                  <a:srgbClr val="0000CC"/>
                </a:solidFill>
              </a:rPr>
              <a:t>Мова</a:t>
            </a:r>
            <a:r>
              <a:rPr lang="ru-RU" sz="2800" i="1" dirty="0" smtClean="0">
                <a:solidFill>
                  <a:srgbClr val="0000CC"/>
                </a:solidFill>
              </a:rPr>
              <a:t> </a:t>
            </a:r>
            <a:r>
              <a:rPr lang="ru-RU" sz="2800" i="1" dirty="0" err="1" smtClean="0">
                <a:solidFill>
                  <a:srgbClr val="0000CC"/>
                </a:solidFill>
              </a:rPr>
              <a:t>викладання</a:t>
            </a:r>
            <a:r>
              <a:rPr lang="ru-RU" sz="2800" i="1" dirty="0" smtClean="0">
                <a:solidFill>
                  <a:srgbClr val="0000CC"/>
                </a:solidFill>
              </a:rPr>
              <a:t> - </a:t>
            </a:r>
            <a:r>
              <a:rPr lang="ru-RU" sz="2800" b="1" dirty="0" err="1" smtClean="0">
                <a:solidFill>
                  <a:srgbClr val="0000CC"/>
                </a:solidFill>
              </a:rPr>
              <a:t>українська</a:t>
            </a:r>
            <a:r>
              <a:rPr lang="ru-RU" sz="2800" dirty="0" smtClean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21790" y="404664"/>
            <a:ext cx="5328592" cy="1754326"/>
          </a:xfrm>
          <a:prstGeom prst="rect">
            <a:avLst/>
          </a:prstGeom>
          <a:solidFill>
            <a:srgbClr val="00B0F0"/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rgbClr val="000066"/>
                </a:solidFill>
              </a:rPr>
              <a:t>Н</a:t>
            </a:r>
            <a:r>
              <a:rPr lang="ru-RU" sz="3600" dirty="0" err="1" smtClean="0">
                <a:solidFill>
                  <a:srgbClr val="000066"/>
                </a:solidFill>
              </a:rPr>
              <a:t>авчальна</a:t>
            </a:r>
            <a:r>
              <a:rPr lang="ru-RU" sz="3600" dirty="0" smtClean="0">
                <a:solidFill>
                  <a:srgbClr val="000066"/>
                </a:solidFill>
              </a:rPr>
              <a:t> </a:t>
            </a:r>
            <a:r>
              <a:rPr lang="ru-RU" sz="3600" dirty="0" err="1" smtClean="0">
                <a:solidFill>
                  <a:srgbClr val="000066"/>
                </a:solidFill>
              </a:rPr>
              <a:t>дисципліна</a:t>
            </a:r>
            <a:r>
              <a:rPr lang="ru-RU" sz="3600" dirty="0" smtClean="0">
                <a:solidFill>
                  <a:srgbClr val="000066"/>
                </a:solidFill>
              </a:rPr>
              <a:t> </a:t>
            </a:r>
            <a:r>
              <a:rPr lang="ru-RU" sz="36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«</a:t>
            </a:r>
            <a:r>
              <a:rPr lang="uk-UA" sz="3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Професійна кар’єра маркетолога</a:t>
            </a:r>
            <a:r>
              <a:rPr lang="ru-RU" sz="36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» </a:t>
            </a:r>
            <a:endParaRPr lang="ru-RU" sz="3600" b="1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3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65618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512705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-180528" y="1988840"/>
            <a:ext cx="8978114" cy="155427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 algn="just"/>
            <a:r>
              <a:rPr lang="uk-UA" sz="2500" i="1" dirty="0" smtClean="0">
                <a:solidFill>
                  <a:srgbClr val="0000CC"/>
                </a:solidFill>
              </a:rPr>
              <a:t>	</a:t>
            </a:r>
            <a:r>
              <a:rPr lang="uk-UA" sz="2300" i="1" u="sng" dirty="0" smtClean="0">
                <a:solidFill>
                  <a:srgbClr val="0000CC"/>
                </a:solidFill>
              </a:rPr>
              <a:t>Метою</a:t>
            </a:r>
            <a:r>
              <a:rPr lang="uk-UA" sz="2300" b="1" dirty="0" smtClean="0">
                <a:solidFill>
                  <a:srgbClr val="0000CC"/>
                </a:solidFill>
              </a:rPr>
              <a:t> </a:t>
            </a:r>
            <a:r>
              <a:rPr lang="uk-UA" sz="2300" dirty="0" smtClean="0">
                <a:solidFill>
                  <a:srgbClr val="0000CC"/>
                </a:solidFill>
              </a:rPr>
              <a:t>викладання навчальної дисципліни «</a:t>
            </a:r>
            <a:r>
              <a:rPr lang="uk-UA" sz="2400" i="1" u="sng" dirty="0">
                <a:solidFill>
                  <a:srgbClr val="0000CC"/>
                </a:solidFill>
                <a:latin typeface="Arial Narrow" panose="020B0606020202030204" pitchFamily="34" charset="0"/>
              </a:rPr>
              <a:t>Професійна кар’єра маркетолога</a:t>
            </a:r>
            <a:r>
              <a:rPr lang="uk-UA" sz="2300" dirty="0" smtClean="0">
                <a:solidFill>
                  <a:srgbClr val="0000CC"/>
                </a:solidFill>
              </a:rPr>
              <a:t>» є надбання здобувачами ВО таких </a:t>
            </a:r>
            <a:r>
              <a:rPr lang="uk-UA" sz="2300" b="1" dirty="0" smtClean="0">
                <a:solidFill>
                  <a:srgbClr val="0000CC"/>
                </a:solidFill>
              </a:rPr>
              <a:t>відповідних прикладних компетенцій</a:t>
            </a:r>
            <a:r>
              <a:rPr lang="uk-UA" sz="2300" dirty="0" smtClean="0">
                <a:solidFill>
                  <a:srgbClr val="0000CC"/>
                </a:solidFill>
              </a:rPr>
              <a:t>, які дозволятимуть ним:</a:t>
            </a:r>
            <a:endParaRPr lang="uk-UA" sz="2300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422016"/>
            <a:ext cx="8222921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400" i="1" dirty="0" smtClean="0">
                <a:solidFill>
                  <a:srgbClr val="0000CC"/>
                </a:solidFill>
              </a:rPr>
              <a:t>визначити мету та принципи власної </a:t>
            </a:r>
            <a:r>
              <a:rPr lang="uk-UA" sz="2400" i="1" dirty="0">
                <a:solidFill>
                  <a:srgbClr val="0000CC"/>
                </a:solidFill>
              </a:rPr>
              <a:t>відданості обраній професії,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0774" y="5372527"/>
            <a:ext cx="8611706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400" i="1" dirty="0">
                <a:solidFill>
                  <a:srgbClr val="0000CC"/>
                </a:solidFill>
              </a:rPr>
              <a:t>вміти реалізувати </a:t>
            </a:r>
            <a:r>
              <a:rPr lang="uk-UA" sz="2400" i="1" dirty="0" smtClean="0">
                <a:solidFill>
                  <a:srgbClr val="0000CC"/>
                </a:solidFill>
              </a:rPr>
              <a:t>цей план </a:t>
            </a:r>
            <a:r>
              <a:rPr lang="uk-UA" sz="2400" i="1" dirty="0">
                <a:solidFill>
                  <a:srgbClr val="0000CC"/>
                </a:solidFill>
              </a:rPr>
              <a:t>в особистому житті 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21790" y="404664"/>
            <a:ext cx="5328592" cy="1631216"/>
          </a:xfrm>
          <a:prstGeom prst="rect">
            <a:avLst/>
          </a:prstGeom>
          <a:solidFill>
            <a:srgbClr val="00B0F0"/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000066"/>
                </a:solidFill>
              </a:rPr>
              <a:t>Н</a:t>
            </a:r>
            <a:r>
              <a:rPr lang="ru-RU" sz="2800" dirty="0" err="1" smtClean="0">
                <a:solidFill>
                  <a:srgbClr val="000066"/>
                </a:solidFill>
              </a:rPr>
              <a:t>авчальна</a:t>
            </a:r>
            <a:r>
              <a:rPr lang="ru-RU" sz="2800" dirty="0" smtClean="0">
                <a:solidFill>
                  <a:srgbClr val="000066"/>
                </a:solidFill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</a:rPr>
              <a:t>дисципліна</a:t>
            </a:r>
            <a:r>
              <a:rPr lang="ru-RU" sz="2800" dirty="0" smtClean="0">
                <a:solidFill>
                  <a:srgbClr val="000066"/>
                </a:solidFill>
              </a:rPr>
              <a:t> </a:t>
            </a:r>
            <a:r>
              <a:rPr lang="ru-RU" sz="36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«</a:t>
            </a:r>
            <a:r>
              <a:rPr lang="uk-UA" sz="3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Професійна кар’єра маркетолога</a:t>
            </a:r>
            <a:r>
              <a:rPr lang="ru-RU" sz="36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» </a:t>
            </a:r>
            <a:endParaRPr lang="ru-RU" sz="3600" b="1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820" y="4148391"/>
            <a:ext cx="8371021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400" i="1" dirty="0">
                <a:solidFill>
                  <a:srgbClr val="0000CC"/>
                </a:solidFill>
              </a:rPr>
              <a:t>окреслити цілі професійного кар’єрного росту</a:t>
            </a:r>
            <a:r>
              <a:rPr lang="uk-UA" sz="2400" i="1" dirty="0" smtClean="0">
                <a:solidFill>
                  <a:srgbClr val="0000CC"/>
                </a:solidFill>
              </a:rPr>
              <a:t>, </a:t>
            </a:r>
            <a:endParaRPr lang="uk-UA" sz="2400" i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225" y="4580439"/>
            <a:ext cx="8371021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400" i="1" dirty="0" smtClean="0">
                <a:solidFill>
                  <a:srgbClr val="0000CC"/>
                </a:solidFill>
              </a:rPr>
              <a:t>сформувати </a:t>
            </a:r>
            <a:r>
              <a:rPr lang="uk-UA" sz="2400" i="1" dirty="0">
                <a:solidFill>
                  <a:srgbClr val="0000CC"/>
                </a:solidFill>
              </a:rPr>
              <a:t>стратегічний план особистого </a:t>
            </a:r>
            <a:r>
              <a:rPr lang="uk-UA" sz="2400" i="1" dirty="0" smtClean="0">
                <a:solidFill>
                  <a:srgbClr val="0000CC"/>
                </a:solidFill>
              </a:rPr>
              <a:t>розвитку, </a:t>
            </a:r>
            <a:r>
              <a:rPr lang="uk-UA" sz="2400" i="1" dirty="0">
                <a:solidFill>
                  <a:srgbClr val="0000CC"/>
                </a:solidFill>
              </a:rPr>
              <a:t>як професійного маркетолога,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0775" y="5766355"/>
            <a:ext cx="8275504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i="1" dirty="0" smtClean="0">
                <a:solidFill>
                  <a:srgbClr val="0000CC"/>
                </a:solidFill>
              </a:rPr>
              <a:t> управляти </a:t>
            </a:r>
            <a:r>
              <a:rPr lang="uk-UA" sz="2400" i="1" dirty="0">
                <a:solidFill>
                  <a:srgbClr val="0000CC"/>
                </a:solidFill>
              </a:rPr>
              <a:t>подальшим власним стратегічним розвитком як професійного </a:t>
            </a:r>
            <a:r>
              <a:rPr lang="uk-UA" sz="2400" i="1" dirty="0" smtClean="0">
                <a:solidFill>
                  <a:srgbClr val="0000CC"/>
                </a:solidFill>
              </a:rPr>
              <a:t>маркетолога</a:t>
            </a:r>
            <a:endParaRPr lang="ru-RU" sz="2400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2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36815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816" y="188640"/>
            <a:ext cx="1296680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863752" y="1772816"/>
            <a:ext cx="4885249" cy="13542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i="1" dirty="0" err="1" smtClean="0">
                <a:solidFill>
                  <a:srgbClr val="0000CC"/>
                </a:solidFill>
              </a:rPr>
              <a:t>Викладач</a:t>
            </a:r>
            <a:r>
              <a:rPr lang="ru-RU" sz="2400" i="1" dirty="0" smtClean="0">
                <a:solidFill>
                  <a:srgbClr val="0000CC"/>
                </a:solidFill>
              </a:rPr>
              <a:t>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err="1" smtClean="0">
                <a:solidFill>
                  <a:srgbClr val="0000CC"/>
                </a:solidFill>
              </a:rPr>
              <a:t>к.е.н</a:t>
            </a:r>
            <a:r>
              <a:rPr lang="ru-RU" sz="2400" dirty="0" smtClean="0">
                <a:solidFill>
                  <a:srgbClr val="0000CC"/>
                </a:solidFill>
              </a:rPr>
              <a:t>., доцент </a:t>
            </a:r>
            <a:r>
              <a:rPr lang="ru-RU" sz="2400" b="1" dirty="0" err="1" smtClean="0">
                <a:solidFill>
                  <a:srgbClr val="0000CC"/>
                </a:solidFill>
              </a:rPr>
              <a:t>Яцентюк</a:t>
            </a:r>
            <a:r>
              <a:rPr lang="ru-RU" sz="2400" b="1" dirty="0" smtClean="0">
                <a:solidFill>
                  <a:srgbClr val="0000CC"/>
                </a:solidFill>
              </a:rPr>
              <a:t> </a:t>
            </a:r>
            <a:r>
              <a:rPr lang="ru-RU" sz="2400" b="1" dirty="0" err="1" smtClean="0">
                <a:solidFill>
                  <a:srgbClr val="0000CC"/>
                </a:solidFill>
              </a:rPr>
              <a:t>Станіслав</a:t>
            </a:r>
            <a:r>
              <a:rPr lang="ru-RU" sz="2400" b="1" dirty="0" smtClean="0">
                <a:solidFill>
                  <a:srgbClr val="0000CC"/>
                </a:solidFill>
              </a:rPr>
              <a:t> </a:t>
            </a:r>
            <a:r>
              <a:rPr lang="ru-RU" sz="2400" b="1" dirty="0" err="1" smtClean="0">
                <a:solidFill>
                  <a:srgbClr val="0000CC"/>
                </a:solidFill>
              </a:rPr>
              <a:t>Васильович</a:t>
            </a:r>
            <a:endParaRPr lang="ru-RU" sz="2400" b="1" dirty="0" smtClean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393121"/>
            <a:ext cx="8280919" cy="283154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2000" i="1" dirty="0" smtClean="0">
                <a:solidFill>
                  <a:srgbClr val="0000CC"/>
                </a:solidFill>
              </a:rPr>
              <a:t>Тема дисертаційної </a:t>
            </a:r>
            <a:r>
              <a:rPr lang="uk-UA" sz="2000" i="1" dirty="0">
                <a:solidFill>
                  <a:srgbClr val="0000CC"/>
                </a:solidFill>
              </a:rPr>
              <a:t>роботи </a:t>
            </a:r>
            <a:r>
              <a:rPr lang="ru-RU" sz="2000" i="1" dirty="0">
                <a:solidFill>
                  <a:srgbClr val="0000CC"/>
                </a:solidFill>
              </a:rPr>
              <a:t> </a:t>
            </a:r>
            <a:r>
              <a:rPr lang="ru-RU" sz="2000" i="1" dirty="0" smtClean="0">
                <a:solidFill>
                  <a:srgbClr val="0000CC"/>
                </a:solidFill>
              </a:rPr>
              <a:t>(</a:t>
            </a:r>
            <a:r>
              <a:rPr lang="ru-RU" sz="2000" i="1" dirty="0" err="1" smtClean="0">
                <a:solidFill>
                  <a:srgbClr val="0000CC"/>
                </a:solidFill>
              </a:rPr>
              <a:t>захіст</a:t>
            </a:r>
            <a:r>
              <a:rPr lang="ru-RU" sz="2000" i="1" dirty="0" smtClean="0">
                <a:solidFill>
                  <a:srgbClr val="0000CC"/>
                </a:solidFill>
              </a:rPr>
              <a:t> 2015 року)</a:t>
            </a:r>
            <a:r>
              <a:rPr lang="uk-UA" sz="2000" i="1" dirty="0" smtClean="0">
                <a:solidFill>
                  <a:srgbClr val="0000CC"/>
                </a:solidFill>
              </a:rPr>
              <a:t>:</a:t>
            </a:r>
            <a:r>
              <a:rPr lang="uk-UA" sz="2000" b="1" i="1" dirty="0" smtClean="0">
                <a:solidFill>
                  <a:srgbClr val="0000CC"/>
                </a:solidFill>
              </a:rPr>
              <a:t> </a:t>
            </a:r>
            <a:r>
              <a:rPr lang="ru-RU" sz="2400" b="1" dirty="0"/>
              <a:t>«</a:t>
            </a:r>
            <a:r>
              <a:rPr lang="uk-UA" sz="2400" b="1" dirty="0"/>
              <a:t>Організаційно </a:t>
            </a:r>
            <a:r>
              <a:rPr lang="ru-RU" sz="2400" b="1" dirty="0"/>
              <a:t>- </a:t>
            </a:r>
            <a:r>
              <a:rPr lang="uk-UA" sz="2400" b="1" dirty="0"/>
              <a:t>економічний механізм формування</a:t>
            </a:r>
            <a:r>
              <a:rPr lang="ru-RU" sz="2400" b="1" dirty="0"/>
              <a:t> та </a:t>
            </a:r>
            <a:r>
              <a:rPr lang="uk-UA" sz="2400" b="1" dirty="0"/>
              <a:t>розвитку брендів продукції промислового підприємства». </a:t>
            </a:r>
            <a:endParaRPr lang="ru-RU" sz="2400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solidFill>
                  <a:srgbClr val="0000CC"/>
                </a:solidFill>
              </a:rPr>
              <a:t> </a:t>
            </a:r>
            <a:r>
              <a:rPr lang="ru-RU" sz="2400" dirty="0" err="1" smtClean="0">
                <a:solidFill>
                  <a:srgbClr val="0000CC"/>
                </a:solidFill>
              </a:rPr>
              <a:t>Фахівець</a:t>
            </a:r>
            <a:r>
              <a:rPr lang="ru-RU" sz="2400" dirty="0" smtClean="0">
                <a:solidFill>
                  <a:srgbClr val="0000CC"/>
                </a:solidFill>
              </a:rPr>
              <a:t>-практик з бренд-менеджменту та </a:t>
            </a:r>
            <a:r>
              <a:rPr lang="ru-RU" sz="2400" dirty="0" err="1" smtClean="0">
                <a:solidFill>
                  <a:srgbClr val="0000CC"/>
                </a:solidFill>
              </a:rPr>
              <a:t>керівництва</a:t>
            </a:r>
            <a:r>
              <a:rPr lang="ru-RU" sz="2400" dirty="0" smtClean="0">
                <a:solidFill>
                  <a:srgbClr val="0000CC"/>
                </a:solidFill>
              </a:rPr>
              <a:t> маркетингом </a:t>
            </a:r>
            <a:r>
              <a:rPr lang="ru-RU" sz="2400" dirty="0" err="1" smtClean="0">
                <a:solidFill>
                  <a:srgbClr val="0000CC"/>
                </a:solidFill>
              </a:rPr>
              <a:t>підприємств</a:t>
            </a:r>
            <a:r>
              <a:rPr lang="ru-RU" sz="2400" dirty="0" smtClean="0">
                <a:solidFill>
                  <a:srgbClr val="0000CC"/>
                </a:solidFill>
              </a:rPr>
              <a:t> та </a:t>
            </a:r>
            <a:r>
              <a:rPr lang="ru-RU" sz="2400" dirty="0" err="1" smtClean="0">
                <a:solidFill>
                  <a:srgbClr val="0000CC"/>
                </a:solidFill>
              </a:rPr>
              <a:t>їх</a:t>
            </a:r>
            <a:r>
              <a:rPr lang="ru-RU" sz="2400" dirty="0" smtClean="0">
                <a:solidFill>
                  <a:srgbClr val="0000CC"/>
                </a:solidFill>
              </a:rPr>
              <a:t> </a:t>
            </a:r>
            <a:r>
              <a:rPr lang="ru-RU" sz="2400" dirty="0" err="1" smtClean="0">
                <a:solidFill>
                  <a:srgbClr val="0000CC"/>
                </a:solidFill>
              </a:rPr>
              <a:t>маркетинговими</a:t>
            </a:r>
            <a:r>
              <a:rPr lang="ru-RU" sz="2400" dirty="0" smtClean="0">
                <a:solidFill>
                  <a:srgbClr val="0000CC"/>
                </a:solidFill>
              </a:rPr>
              <a:t> </a:t>
            </a:r>
            <a:r>
              <a:rPr lang="ru-RU" sz="2400" dirty="0" err="1" smtClean="0">
                <a:solidFill>
                  <a:srgbClr val="0000CC"/>
                </a:solidFill>
              </a:rPr>
              <a:t>підрозділами</a:t>
            </a:r>
            <a:r>
              <a:rPr lang="ru-RU" sz="2400" dirty="0" smtClean="0">
                <a:solidFill>
                  <a:srgbClr val="0000CC"/>
                </a:solidFill>
              </a:rPr>
              <a:t> в </a:t>
            </a:r>
            <a:r>
              <a:rPr lang="en-US" sz="2400" dirty="0" smtClean="0">
                <a:solidFill>
                  <a:srgbClr val="0000CC"/>
                </a:solidFill>
              </a:rPr>
              <a:t>FMCG &amp; B2B </a:t>
            </a:r>
            <a:r>
              <a:rPr lang="ru-RU" sz="2400" dirty="0" smtClean="0">
                <a:solidFill>
                  <a:srgbClr val="0000CC"/>
                </a:solidFill>
              </a:rPr>
              <a:t>сферах </a:t>
            </a:r>
            <a:r>
              <a:rPr lang="ru-RU" sz="2400" dirty="0" err="1" smtClean="0">
                <a:solidFill>
                  <a:srgbClr val="0000CC"/>
                </a:solidFill>
              </a:rPr>
              <a:t>бізнесу</a:t>
            </a:r>
            <a:r>
              <a:rPr lang="ru-RU" sz="2400" dirty="0" smtClean="0">
                <a:solidFill>
                  <a:srgbClr val="0000CC"/>
                </a:solidFill>
              </a:rPr>
              <a:t> на посадах </a:t>
            </a:r>
          </a:p>
        </p:txBody>
      </p:sp>
      <p:pic>
        <p:nvPicPr>
          <p:cNvPr id="731138" name="Picture 2" descr="IMG-2b7e6b029480005295cb98a05a131500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850" y="1573695"/>
            <a:ext cx="1860135" cy="186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19673" y="212447"/>
            <a:ext cx="6120144" cy="1031051"/>
          </a:xfrm>
          <a:prstGeom prst="rect">
            <a:avLst/>
          </a:prstGeom>
          <a:solidFill>
            <a:srgbClr val="00B0F0"/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500" dirty="0" err="1">
                <a:solidFill>
                  <a:srgbClr val="000066"/>
                </a:solidFill>
              </a:rPr>
              <a:t>Н</a:t>
            </a:r>
            <a:r>
              <a:rPr lang="ru-RU" sz="2500" dirty="0" err="1" smtClean="0">
                <a:solidFill>
                  <a:srgbClr val="000066"/>
                </a:solidFill>
              </a:rPr>
              <a:t>авчальна</a:t>
            </a:r>
            <a:r>
              <a:rPr lang="ru-RU" sz="2500" dirty="0" smtClean="0">
                <a:solidFill>
                  <a:srgbClr val="000066"/>
                </a:solidFill>
              </a:rPr>
              <a:t> </a:t>
            </a:r>
            <a:r>
              <a:rPr lang="ru-RU" sz="2500" dirty="0" err="1" smtClean="0">
                <a:solidFill>
                  <a:srgbClr val="000066"/>
                </a:solidFill>
              </a:rPr>
              <a:t>дисципліна</a:t>
            </a:r>
            <a:endParaRPr lang="ru-RU" sz="2500" dirty="0" smtClean="0">
              <a:solidFill>
                <a:srgbClr val="000066"/>
              </a:solidFill>
            </a:endParaRPr>
          </a:p>
          <a:p>
            <a:pPr algn="ctr"/>
            <a:r>
              <a:rPr lang="ru-RU" sz="2800" dirty="0" smtClean="0">
                <a:solidFill>
                  <a:srgbClr val="000066"/>
                </a:solidFill>
              </a:rPr>
              <a:t> </a:t>
            </a:r>
            <a:r>
              <a:rPr lang="ru-RU" sz="36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«</a:t>
            </a:r>
            <a:r>
              <a:rPr lang="uk-UA" sz="3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Професійна кар’єра маркетолога</a:t>
            </a:r>
            <a:r>
              <a:rPr lang="ru-RU" sz="36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» </a:t>
            </a:r>
            <a:endParaRPr lang="ru-RU" sz="3600" b="1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9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65618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512705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9553" y="1916832"/>
            <a:ext cx="8064896" cy="44935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00CC"/>
                </a:solidFill>
              </a:rPr>
              <a:t>Директора з маркетингу: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CC"/>
                </a:solidFill>
              </a:rPr>
              <a:t>«ТД «</a:t>
            </a:r>
            <a:r>
              <a:rPr lang="ru-RU" sz="2000" dirty="0" err="1" smtClean="0">
                <a:solidFill>
                  <a:srgbClr val="0000CC"/>
                </a:solidFill>
              </a:rPr>
              <a:t>Маркет</a:t>
            </a:r>
            <a:r>
              <a:rPr lang="ru-RU" sz="2000" dirty="0" smtClean="0">
                <a:solidFill>
                  <a:srgbClr val="0000CC"/>
                </a:solidFill>
              </a:rPr>
              <a:t> Групп»» (</a:t>
            </a:r>
            <a:r>
              <a:rPr lang="ru-RU" sz="2000" dirty="0" err="1" smtClean="0">
                <a:solidFill>
                  <a:srgbClr val="0000CC"/>
                </a:solidFill>
              </a:rPr>
              <a:t>корпорація</a:t>
            </a:r>
            <a:r>
              <a:rPr lang="ru-RU" sz="2000" dirty="0" smtClean="0">
                <a:solidFill>
                  <a:srgbClr val="0000CC"/>
                </a:solidFill>
              </a:rPr>
              <a:t> «Логос»);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0000CC"/>
                </a:solidFill>
              </a:rPr>
              <a:t>Кондитерська</a:t>
            </a:r>
            <a:r>
              <a:rPr lang="ru-RU" sz="2000" dirty="0" smtClean="0">
                <a:solidFill>
                  <a:srgbClr val="0000CC"/>
                </a:solidFill>
              </a:rPr>
              <a:t> фабрика «КВІТЕНЬ» (</a:t>
            </a:r>
            <a:r>
              <a:rPr lang="ru-RU" sz="2000" dirty="0" err="1" smtClean="0">
                <a:solidFill>
                  <a:srgbClr val="0000CC"/>
                </a:solidFill>
              </a:rPr>
              <a:t>корпорація</a:t>
            </a:r>
            <a:r>
              <a:rPr lang="ru-RU" sz="2000" dirty="0" smtClean="0">
                <a:solidFill>
                  <a:srgbClr val="0000CC"/>
                </a:solidFill>
              </a:rPr>
              <a:t> «АТБ»);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CC"/>
                </a:solidFill>
              </a:rPr>
              <a:t>ТОВ «Марком» / ТОВ «СНЕК ЕКСПОРТ»;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CC"/>
                </a:solidFill>
              </a:rPr>
              <a:t>ВАТ «</a:t>
            </a:r>
            <a:r>
              <a:rPr lang="en-US" sz="2000" dirty="0" smtClean="0">
                <a:solidFill>
                  <a:srgbClr val="0000CC"/>
                </a:solidFill>
              </a:rPr>
              <a:t>PEREKOP bromine» (</a:t>
            </a:r>
            <a:r>
              <a:rPr lang="ru-RU" sz="2000" dirty="0" err="1" smtClean="0">
                <a:solidFill>
                  <a:srgbClr val="0000CC"/>
                </a:solidFill>
              </a:rPr>
              <a:t>корпорація</a:t>
            </a:r>
            <a:r>
              <a:rPr lang="ru-RU" sz="2000" dirty="0" smtClean="0">
                <a:solidFill>
                  <a:srgbClr val="0000CC"/>
                </a:solidFill>
              </a:rPr>
              <a:t> «ОЛЬВІЯ»);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00CC"/>
                </a:solidFill>
              </a:rPr>
              <a:t>Начальника </a:t>
            </a:r>
            <a:r>
              <a:rPr lang="ru-RU" sz="2000" b="1" dirty="0" err="1" smtClean="0">
                <a:solidFill>
                  <a:srgbClr val="0000CC"/>
                </a:solidFill>
              </a:rPr>
              <a:t>відділу</a:t>
            </a:r>
            <a:r>
              <a:rPr lang="ru-RU" sz="2000" b="1" dirty="0" smtClean="0">
                <a:solidFill>
                  <a:srgbClr val="0000CC"/>
                </a:solidFill>
              </a:rPr>
              <a:t> маркетингу :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00CC"/>
                </a:solidFill>
              </a:rPr>
              <a:t> </a:t>
            </a:r>
            <a:r>
              <a:rPr lang="ru-RU" sz="2000" dirty="0" smtClean="0">
                <a:solidFill>
                  <a:srgbClr val="0000CC"/>
                </a:solidFill>
              </a:rPr>
              <a:t>ПАТ «</a:t>
            </a:r>
            <a:r>
              <a:rPr lang="ru-RU" sz="2000" dirty="0" err="1" smtClean="0">
                <a:solidFill>
                  <a:srgbClr val="0000CC"/>
                </a:solidFill>
              </a:rPr>
              <a:t>Кондитерська</a:t>
            </a:r>
            <a:r>
              <a:rPr lang="ru-RU" sz="2000" dirty="0" smtClean="0">
                <a:solidFill>
                  <a:srgbClr val="0000CC"/>
                </a:solidFill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</a:rPr>
              <a:t>фірма</a:t>
            </a:r>
            <a:r>
              <a:rPr lang="ru-RU" sz="2000" dirty="0" smtClean="0">
                <a:solidFill>
                  <a:srgbClr val="0000CC"/>
                </a:solidFill>
              </a:rPr>
              <a:t> „СВІТОЧ” (</a:t>
            </a:r>
            <a:r>
              <a:rPr lang="en-US" sz="2000" dirty="0" smtClean="0">
                <a:solidFill>
                  <a:srgbClr val="0000CC"/>
                </a:solidFill>
              </a:rPr>
              <a:t>NESTLE group)</a:t>
            </a:r>
            <a:r>
              <a:rPr lang="uk-UA" sz="2000" dirty="0" smtClean="0">
                <a:solidFill>
                  <a:srgbClr val="0000CC"/>
                </a:solidFill>
              </a:rPr>
              <a:t>;</a:t>
            </a:r>
            <a:r>
              <a:rPr lang="ru-RU" sz="2000" dirty="0" smtClean="0">
                <a:solidFill>
                  <a:srgbClr val="0000CC"/>
                </a:solidFill>
              </a:rPr>
              <a:t>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CC"/>
                </a:solidFill>
              </a:rPr>
              <a:t>ТОВ «</a:t>
            </a:r>
            <a:r>
              <a:rPr lang="ru-RU" sz="2000" dirty="0" err="1" smtClean="0">
                <a:solidFill>
                  <a:srgbClr val="0000CC"/>
                </a:solidFill>
              </a:rPr>
              <a:t>Віденська</a:t>
            </a:r>
            <a:r>
              <a:rPr lang="ru-RU" sz="2000" dirty="0" smtClean="0">
                <a:solidFill>
                  <a:srgbClr val="0000CC"/>
                </a:solidFill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</a:rPr>
              <a:t>кава</a:t>
            </a:r>
            <a:r>
              <a:rPr lang="ru-RU" sz="2000" dirty="0" smtClean="0">
                <a:solidFill>
                  <a:srgbClr val="0000CC"/>
                </a:solidFill>
              </a:rPr>
              <a:t>»),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err="1" smtClean="0">
                <a:solidFill>
                  <a:srgbClr val="0000CC"/>
                </a:solidFill>
              </a:rPr>
              <a:t>Комерційного</a:t>
            </a:r>
            <a:r>
              <a:rPr lang="ru-RU" sz="2000" b="1" dirty="0" smtClean="0">
                <a:solidFill>
                  <a:srgbClr val="0000CC"/>
                </a:solidFill>
              </a:rPr>
              <a:t> директора </a:t>
            </a:r>
            <a:r>
              <a:rPr lang="ru-RU" sz="2000" dirty="0" smtClean="0">
                <a:solidFill>
                  <a:srgbClr val="0000CC"/>
                </a:solidFill>
              </a:rPr>
              <a:t>ПІІ «УДО» </a:t>
            </a:r>
            <a:r>
              <a:rPr lang="ru-RU" sz="1800" dirty="0" smtClean="0">
                <a:solidFill>
                  <a:srgbClr val="0000CC"/>
                </a:solidFill>
              </a:rPr>
              <a:t>– </a:t>
            </a:r>
            <a:r>
              <a:rPr lang="ru-RU" sz="1800" dirty="0" err="1" smtClean="0">
                <a:solidFill>
                  <a:srgbClr val="0000CC"/>
                </a:solidFill>
              </a:rPr>
              <a:t>офіційного</a:t>
            </a:r>
            <a:r>
              <a:rPr lang="ru-RU" sz="1800" dirty="0" smtClean="0">
                <a:solidFill>
                  <a:srgbClr val="0000CC"/>
                </a:solidFill>
              </a:rPr>
              <a:t> та </a:t>
            </a:r>
            <a:r>
              <a:rPr lang="ru-RU" sz="1800" dirty="0" err="1" smtClean="0">
                <a:solidFill>
                  <a:srgbClr val="0000CC"/>
                </a:solidFill>
              </a:rPr>
              <a:t>ексклюзивного</a:t>
            </a:r>
            <a:r>
              <a:rPr lang="ru-RU" sz="1800" dirty="0" smtClean="0">
                <a:solidFill>
                  <a:srgbClr val="0000CC"/>
                </a:solidFill>
              </a:rPr>
              <a:t> </a:t>
            </a:r>
            <a:r>
              <a:rPr lang="ru-RU" sz="1800" dirty="0" err="1" smtClean="0">
                <a:solidFill>
                  <a:srgbClr val="0000CC"/>
                </a:solidFill>
              </a:rPr>
              <a:t>дистриб’ютора</a:t>
            </a:r>
            <a:r>
              <a:rPr lang="ru-RU" sz="1800" dirty="0" smtClean="0">
                <a:solidFill>
                  <a:srgbClr val="0000CC"/>
                </a:solidFill>
              </a:rPr>
              <a:t> </a:t>
            </a:r>
            <a:r>
              <a:rPr lang="ru-RU" sz="1800" dirty="0" err="1" smtClean="0">
                <a:solidFill>
                  <a:srgbClr val="0000CC"/>
                </a:solidFill>
              </a:rPr>
              <a:t>продукції</a:t>
            </a:r>
            <a:r>
              <a:rPr lang="ru-RU" sz="1800" dirty="0" smtClean="0">
                <a:solidFill>
                  <a:srgbClr val="0000CC"/>
                </a:solidFill>
              </a:rPr>
              <a:t> </a:t>
            </a:r>
            <a:r>
              <a:rPr lang="ru-RU" sz="1800" dirty="0" err="1" smtClean="0">
                <a:solidFill>
                  <a:srgbClr val="0000CC"/>
                </a:solidFill>
              </a:rPr>
              <a:t>компанії</a:t>
            </a:r>
            <a:r>
              <a:rPr lang="ru-RU" sz="1800" dirty="0" smtClean="0">
                <a:solidFill>
                  <a:srgbClr val="0000CC"/>
                </a:solidFill>
              </a:rPr>
              <a:t> </a:t>
            </a:r>
            <a:r>
              <a:rPr lang="en-US" sz="1800" dirty="0" smtClean="0">
                <a:solidFill>
                  <a:srgbClr val="0000CC"/>
                </a:solidFill>
              </a:rPr>
              <a:t>Procter &amp; Gamble </a:t>
            </a:r>
            <a:r>
              <a:rPr lang="ru-RU" sz="1800" dirty="0" smtClean="0">
                <a:solidFill>
                  <a:srgbClr val="0000CC"/>
                </a:solidFill>
              </a:rPr>
              <a:t>в </a:t>
            </a:r>
            <a:r>
              <a:rPr lang="ru-RU" sz="1800" dirty="0" err="1" smtClean="0">
                <a:solidFill>
                  <a:srgbClr val="0000CC"/>
                </a:solidFill>
              </a:rPr>
              <a:t>Західній</a:t>
            </a:r>
            <a:r>
              <a:rPr lang="ru-RU" sz="1800" dirty="0" smtClean="0">
                <a:solidFill>
                  <a:srgbClr val="0000CC"/>
                </a:solidFill>
              </a:rPr>
              <a:t> </a:t>
            </a:r>
            <a:r>
              <a:rPr lang="ru-RU" sz="1800" dirty="0" err="1" smtClean="0">
                <a:solidFill>
                  <a:srgbClr val="0000CC"/>
                </a:solidFill>
              </a:rPr>
              <a:t>Україні</a:t>
            </a:r>
            <a:r>
              <a:rPr lang="ru-RU" sz="1800" dirty="0" smtClean="0">
                <a:solidFill>
                  <a:srgbClr val="0000CC"/>
                </a:solidFill>
              </a:rPr>
              <a:t>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00CC"/>
                </a:solidFill>
              </a:rPr>
              <a:t>Проект-менеджера та консультанта з </a:t>
            </a:r>
            <a:r>
              <a:rPr lang="ru-RU" sz="2000" b="1" dirty="0" err="1" smtClean="0">
                <a:solidFill>
                  <a:srgbClr val="0000CC"/>
                </a:solidFill>
              </a:rPr>
              <a:t>інвестиційних</a:t>
            </a:r>
            <a:r>
              <a:rPr lang="ru-RU" sz="2000" b="1" dirty="0" smtClean="0">
                <a:solidFill>
                  <a:srgbClr val="0000CC"/>
                </a:solidFill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</a:rPr>
              <a:t>проектів</a:t>
            </a:r>
            <a:r>
              <a:rPr lang="ru-RU" sz="2000" b="1" dirty="0" smtClean="0">
                <a:solidFill>
                  <a:srgbClr val="0000CC"/>
                </a:solidFill>
              </a:rPr>
              <a:t> </a:t>
            </a:r>
            <a:r>
              <a:rPr lang="ru-RU" sz="2000" dirty="0" smtClean="0">
                <a:solidFill>
                  <a:srgbClr val="0000CC"/>
                </a:solidFill>
              </a:rPr>
              <a:t>ТОВ «</a:t>
            </a:r>
            <a:r>
              <a:rPr lang="ru-RU" sz="2000" dirty="0" err="1" smtClean="0">
                <a:solidFill>
                  <a:srgbClr val="0000CC"/>
                </a:solidFill>
              </a:rPr>
              <a:t>Трайдент</a:t>
            </a:r>
            <a:r>
              <a:rPr lang="ru-RU" sz="2000" dirty="0" smtClean="0">
                <a:solidFill>
                  <a:srgbClr val="0000CC"/>
                </a:solidFill>
              </a:rPr>
              <a:t> консалтинг та </a:t>
            </a:r>
            <a:r>
              <a:rPr lang="ru-RU" sz="2000" dirty="0" err="1" smtClean="0">
                <a:solidFill>
                  <a:srgbClr val="0000CC"/>
                </a:solidFill>
              </a:rPr>
              <a:t>інвестиції</a:t>
            </a:r>
            <a:r>
              <a:rPr lang="ru-RU" sz="2000" dirty="0" smtClean="0">
                <a:solidFill>
                  <a:srgbClr val="0000CC"/>
                </a:solidFill>
              </a:rPr>
              <a:t>».</a:t>
            </a:r>
            <a:r>
              <a:rPr lang="ru-RU" sz="1800" dirty="0" smtClean="0">
                <a:solidFill>
                  <a:srgbClr val="0000CC"/>
                </a:solidFill>
              </a:rPr>
              <a:t/>
            </a:r>
            <a:br>
              <a:rPr lang="ru-RU" sz="1800" dirty="0" smtClean="0">
                <a:solidFill>
                  <a:srgbClr val="0000CC"/>
                </a:solidFill>
              </a:rPr>
            </a:br>
            <a:r>
              <a:rPr lang="ru-RU" sz="1800" dirty="0" smtClean="0">
                <a:solidFill>
                  <a:srgbClr val="0000CC"/>
                </a:solidFill>
              </a:rPr>
              <a:t>      </a:t>
            </a:r>
            <a:endParaRPr lang="ru-RU" sz="18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1790" y="213608"/>
            <a:ext cx="5328592" cy="1631216"/>
          </a:xfrm>
          <a:prstGeom prst="rect">
            <a:avLst/>
          </a:prstGeom>
          <a:solidFill>
            <a:srgbClr val="00B0F0"/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000066"/>
                </a:solidFill>
              </a:rPr>
              <a:t>Н</a:t>
            </a:r>
            <a:r>
              <a:rPr lang="ru-RU" sz="2800" dirty="0" err="1" smtClean="0">
                <a:solidFill>
                  <a:srgbClr val="000066"/>
                </a:solidFill>
              </a:rPr>
              <a:t>авчальна</a:t>
            </a:r>
            <a:r>
              <a:rPr lang="ru-RU" sz="2800" dirty="0" smtClean="0">
                <a:solidFill>
                  <a:srgbClr val="000066"/>
                </a:solidFill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</a:rPr>
              <a:t>дисципліна</a:t>
            </a:r>
            <a:r>
              <a:rPr lang="ru-RU" sz="2800" dirty="0" smtClean="0">
                <a:solidFill>
                  <a:srgbClr val="000066"/>
                </a:solidFill>
              </a:rPr>
              <a:t> </a:t>
            </a:r>
            <a:r>
              <a:rPr lang="ru-RU" sz="36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«</a:t>
            </a:r>
            <a:r>
              <a:rPr lang="uk-UA" sz="3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Професійна кар’єра маркетолога</a:t>
            </a:r>
            <a:r>
              <a:rPr lang="ru-RU" sz="36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» </a:t>
            </a:r>
            <a:endParaRPr lang="ru-RU" sz="3600" b="1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65618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512705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95536" y="2132856"/>
            <a:ext cx="8136904" cy="169277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ctr"/>
            <a:r>
              <a:rPr lang="uk-UA" sz="2400" dirty="0" smtClean="0"/>
              <a:t>Робочі матеріали з дисципліни </a:t>
            </a:r>
            <a:r>
              <a:rPr lang="uk-UA" sz="2400" dirty="0" smtClean="0"/>
              <a:t>будуть </a:t>
            </a:r>
            <a:r>
              <a:rPr lang="uk-UA" sz="2400" dirty="0" smtClean="0"/>
              <a:t>викладені </a:t>
            </a:r>
            <a:r>
              <a:rPr lang="uk-UA" sz="2400" dirty="0" smtClean="0"/>
              <a:t>на платформі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Moodle</a:t>
            </a:r>
            <a:r>
              <a:rPr lang="uk-UA" sz="2400" dirty="0" smtClean="0"/>
              <a:t> в </a:t>
            </a:r>
            <a:r>
              <a:rPr lang="en-US" sz="2400" dirty="0" smtClean="0"/>
              <a:t>Office 365 </a:t>
            </a:r>
            <a:r>
              <a:rPr lang="uk-UA" sz="2400" dirty="0" smtClean="0"/>
              <a:t>на сторінці предмету</a:t>
            </a:r>
            <a:r>
              <a:rPr lang="ru-RU" sz="2400" dirty="0" smtClean="0"/>
              <a:t>: </a:t>
            </a:r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ru-RU" sz="2800" b="1" dirty="0">
                <a:solidFill>
                  <a:srgbClr val="FF0000"/>
                </a:solidFill>
              </a:rPr>
              <a:t>ПРОФЕСІЙНА КАР’ЄРА МАРКЕТОЛОГА (</a:t>
            </a:r>
            <a:r>
              <a:rPr lang="ru-RU" sz="2800" b="1" dirty="0" err="1">
                <a:solidFill>
                  <a:srgbClr val="FF0000"/>
                </a:solidFill>
              </a:rPr>
              <a:t>Яцентюк</a:t>
            </a:r>
            <a:r>
              <a:rPr lang="ru-RU" sz="2800" b="1" dirty="0">
                <a:solidFill>
                  <a:srgbClr val="FF0000"/>
                </a:solidFill>
              </a:rPr>
              <a:t> С.В</a:t>
            </a:r>
            <a:r>
              <a:rPr lang="ru-RU" sz="2800" b="1" dirty="0" smtClean="0">
                <a:solidFill>
                  <a:srgbClr val="FF0000"/>
                </a:solidFill>
              </a:rPr>
              <a:t>.)</a:t>
            </a:r>
            <a:r>
              <a:rPr lang="ru-RU" sz="2800" b="1" dirty="0" smtClean="0">
                <a:solidFill>
                  <a:srgbClr val="FF0000"/>
                </a:solidFill>
              </a:rPr>
              <a:t>» </a:t>
            </a:r>
            <a:r>
              <a:rPr lang="ru-RU" sz="2800" dirty="0" smtClean="0"/>
              <a:t>за п</a:t>
            </a:r>
            <a:r>
              <a:rPr lang="uk-UA" sz="2800" dirty="0" err="1" smtClean="0"/>
              <a:t>осиланням</a:t>
            </a:r>
            <a:r>
              <a:rPr lang="uk-UA" sz="2800" dirty="0" smtClean="0"/>
              <a:t>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1790" y="284455"/>
            <a:ext cx="5328592" cy="1754326"/>
          </a:xfrm>
          <a:prstGeom prst="rect">
            <a:avLst/>
          </a:prstGeom>
          <a:solidFill>
            <a:srgbClr val="00B0F0"/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rgbClr val="000066"/>
                </a:solidFill>
              </a:rPr>
              <a:t>Н</a:t>
            </a:r>
            <a:r>
              <a:rPr lang="ru-RU" sz="3600" dirty="0" err="1" smtClean="0">
                <a:solidFill>
                  <a:srgbClr val="000066"/>
                </a:solidFill>
              </a:rPr>
              <a:t>авчальна</a:t>
            </a:r>
            <a:r>
              <a:rPr lang="ru-RU" sz="3600" dirty="0" smtClean="0">
                <a:solidFill>
                  <a:srgbClr val="000066"/>
                </a:solidFill>
              </a:rPr>
              <a:t> </a:t>
            </a:r>
            <a:r>
              <a:rPr lang="ru-RU" sz="3600" dirty="0" err="1" smtClean="0">
                <a:solidFill>
                  <a:srgbClr val="000066"/>
                </a:solidFill>
              </a:rPr>
              <a:t>дисципліна</a:t>
            </a:r>
            <a:r>
              <a:rPr lang="ru-RU" sz="3600" dirty="0" smtClean="0">
                <a:solidFill>
                  <a:srgbClr val="000066"/>
                </a:solidFill>
              </a:rPr>
              <a:t> </a:t>
            </a:r>
            <a:r>
              <a:rPr lang="ru-RU" sz="36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«</a:t>
            </a:r>
            <a:r>
              <a:rPr lang="uk-UA" sz="3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Професійна кар’єра маркетолога</a:t>
            </a:r>
            <a:r>
              <a:rPr lang="ru-RU" sz="36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» </a:t>
            </a:r>
            <a:endParaRPr lang="ru-RU" sz="3600" b="1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3501009"/>
            <a:ext cx="3024336" cy="3024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3933056"/>
            <a:ext cx="5400601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CC"/>
                </a:solidFill>
                <a:hlinkClick r:id="rId6"/>
              </a:rPr>
              <a:t>https://do.nmu.org.ua/course/view.php?id=4921</a:t>
            </a:r>
            <a:r>
              <a:rPr lang="uk-UA" sz="2800" dirty="0">
                <a:solidFill>
                  <a:srgbClr val="0000CC"/>
                </a:solidFill>
              </a:rPr>
              <a:t> </a:t>
            </a:r>
            <a:r>
              <a:rPr lang="ru-RU" sz="1100" dirty="0">
                <a:solidFill>
                  <a:srgbClr val="0000CC"/>
                </a:solidFill>
              </a:rPr>
              <a:t>   </a:t>
            </a:r>
            <a:endParaRPr lang="ru-RU" sz="11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9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65618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512705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8472" y="3933056"/>
            <a:ext cx="9036495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7200" b="1" i="1" dirty="0" smtClean="0">
                <a:solidFill>
                  <a:srgbClr val="008000"/>
                </a:solidFill>
                <a:latin typeface="+mj-lt"/>
              </a:rPr>
              <a:t>Дякую за увагу!</a:t>
            </a:r>
            <a:endParaRPr lang="ru-RU" sz="7200" b="1" i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1790" y="260648"/>
            <a:ext cx="5328592" cy="1754326"/>
          </a:xfrm>
          <a:prstGeom prst="rect">
            <a:avLst/>
          </a:prstGeom>
          <a:solidFill>
            <a:srgbClr val="00B0F0"/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rgbClr val="000066"/>
                </a:solidFill>
              </a:rPr>
              <a:t>Н</a:t>
            </a:r>
            <a:r>
              <a:rPr lang="ru-RU" sz="3600" dirty="0" err="1" smtClean="0">
                <a:solidFill>
                  <a:srgbClr val="000066"/>
                </a:solidFill>
              </a:rPr>
              <a:t>авчальна</a:t>
            </a:r>
            <a:r>
              <a:rPr lang="ru-RU" sz="3600" dirty="0" smtClean="0">
                <a:solidFill>
                  <a:srgbClr val="000066"/>
                </a:solidFill>
              </a:rPr>
              <a:t> </a:t>
            </a:r>
            <a:r>
              <a:rPr lang="ru-RU" sz="3600" dirty="0" err="1" smtClean="0">
                <a:solidFill>
                  <a:srgbClr val="000066"/>
                </a:solidFill>
              </a:rPr>
              <a:t>дисципліна</a:t>
            </a:r>
            <a:r>
              <a:rPr lang="ru-RU" sz="3600" dirty="0" smtClean="0">
                <a:solidFill>
                  <a:srgbClr val="000066"/>
                </a:solidFill>
              </a:rPr>
              <a:t> </a:t>
            </a:r>
            <a:r>
              <a:rPr lang="ru-RU" sz="36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«</a:t>
            </a:r>
            <a:r>
              <a:rPr lang="uk-UA" sz="3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Професійна кар’єра маркетолога</a:t>
            </a:r>
            <a:r>
              <a:rPr lang="ru-RU" sz="36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» </a:t>
            </a:r>
            <a:endParaRPr lang="ru-RU" sz="3600" b="1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725" y="2564904"/>
            <a:ext cx="9036495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5400" b="1" i="1" dirty="0" smtClean="0">
                <a:solidFill>
                  <a:srgbClr val="C00000"/>
                </a:solidFill>
                <a:latin typeface="+mj-lt"/>
              </a:rPr>
              <a:t>Чи є у Вас питання?</a:t>
            </a:r>
            <a:endParaRPr lang="ru-RU" sz="5400" b="1" i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377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1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Тема1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6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Тема1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8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9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3_Тема1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0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1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2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32092</TotalTime>
  <Words>359</Words>
  <Application>Microsoft Office PowerPoint</Application>
  <PresentationFormat>Экран (4:3)</PresentationFormat>
  <Paragraphs>55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32</vt:i4>
      </vt:variant>
      <vt:variant>
        <vt:lpstr>Заголовки слайдов</vt:lpstr>
      </vt:variant>
      <vt:variant>
        <vt:i4>7</vt:i4>
      </vt:variant>
    </vt:vector>
  </HeadingPairs>
  <TitlesOfParts>
    <vt:vector size="48" baseType="lpstr">
      <vt:lpstr>Arial</vt:lpstr>
      <vt:lpstr>Arial Narrow</vt:lpstr>
      <vt:lpstr>Calibri</vt:lpstr>
      <vt:lpstr>Cambria</vt:lpstr>
      <vt:lpstr>Comic Sans MS</vt:lpstr>
      <vt:lpstr>Franklin Gothic Book</vt:lpstr>
      <vt:lpstr>Perpetua</vt:lpstr>
      <vt:lpstr>Wingdings</vt:lpstr>
      <vt:lpstr>Wingdings 2</vt:lpstr>
      <vt:lpstr>Тема1</vt:lpstr>
      <vt:lpstr>План</vt:lpstr>
      <vt:lpstr>Оформление по умолчанию</vt:lpstr>
      <vt:lpstr>1_План</vt:lpstr>
      <vt:lpstr>1_Оформление по умолчанию</vt:lpstr>
      <vt:lpstr>2_План</vt:lpstr>
      <vt:lpstr>2_Оформление по умолчанию</vt:lpstr>
      <vt:lpstr>3_План</vt:lpstr>
      <vt:lpstr>3_Оформление по умолчанию</vt:lpstr>
      <vt:lpstr>1_Справедливость</vt:lpstr>
      <vt:lpstr>Тема2</vt:lpstr>
      <vt:lpstr>1_Тема1</vt:lpstr>
      <vt:lpstr>4_План</vt:lpstr>
      <vt:lpstr>4_Оформление по умолчанию</vt:lpstr>
      <vt:lpstr>5_План</vt:lpstr>
      <vt:lpstr>5_Оформление по умолчанию</vt:lpstr>
      <vt:lpstr>6_План</vt:lpstr>
      <vt:lpstr>6_Оформление по умолчанию</vt:lpstr>
      <vt:lpstr>2_Тема1</vt:lpstr>
      <vt:lpstr>7_План</vt:lpstr>
      <vt:lpstr>7_Оформление по умолчанию</vt:lpstr>
      <vt:lpstr>8_План</vt:lpstr>
      <vt:lpstr>8_Оформление по умолчанию</vt:lpstr>
      <vt:lpstr>9_План</vt:lpstr>
      <vt:lpstr>9_Оформление по умолчанию</vt:lpstr>
      <vt:lpstr>3_Тема1</vt:lpstr>
      <vt:lpstr>10_План</vt:lpstr>
      <vt:lpstr>10_Оформление по умолчанию</vt:lpstr>
      <vt:lpstr>11_План</vt:lpstr>
      <vt:lpstr>11_Оформление по умолчанию</vt:lpstr>
      <vt:lpstr>12_План</vt:lpstr>
      <vt:lpstr>12_Оформление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Sweet 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stas</dc:creator>
  <cp:lastModifiedBy>User</cp:lastModifiedBy>
  <cp:revision>1990</cp:revision>
  <dcterms:created xsi:type="dcterms:W3CDTF">2005-06-02T22:31:55Z</dcterms:created>
  <dcterms:modified xsi:type="dcterms:W3CDTF">2021-12-17T08:29:39Z</dcterms:modified>
</cp:coreProperties>
</file>