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14"/>
  </p:notesMasterIdLst>
  <p:sldIdLst>
    <p:sldId id="256" r:id="rId2"/>
    <p:sldId id="307" r:id="rId3"/>
    <p:sldId id="333" r:id="rId4"/>
    <p:sldId id="336" r:id="rId5"/>
    <p:sldId id="260" r:id="rId6"/>
    <p:sldId id="338" r:id="rId7"/>
    <p:sldId id="303" r:id="rId8"/>
    <p:sldId id="304" r:id="rId9"/>
    <p:sldId id="305" r:id="rId10"/>
    <p:sldId id="306" r:id="rId11"/>
    <p:sldId id="334" r:id="rId12"/>
    <p:sldId id="33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52A77E-F6FE-455C-9D68-F7C276A09B80}" v="16" dt="2023-01-11T14:43:32.644"/>
  </p1510:revLst>
</p1510:revInfo>
</file>

<file path=ppt/tableStyles.xml><?xml version="1.0" encoding="utf-8"?>
<a:tblStyleLst xmlns:a="http://schemas.openxmlformats.org/drawingml/2006/main" def="{0D47AA6B-4E34-499D-A2D8-AD2CFEED0E0D}">
  <a:tblStyle styleId="{0D47AA6B-4E34-499D-A2D8-AD2CFEED0E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Шинкаренко Наталія Валентинівна" userId="0c98e55e-1a28-43c4-b62e-cc64518a8ca7" providerId="ADAL" clId="{5A52A77E-F6FE-455C-9D68-F7C276A09B80}"/>
    <pc:docChg chg="undo custSel addSld delSld modSld sldOrd delMainMaster">
      <pc:chgData name="Шинкаренко Наталія Валентинівна" userId="0c98e55e-1a28-43c4-b62e-cc64518a8ca7" providerId="ADAL" clId="{5A52A77E-F6FE-455C-9D68-F7C276A09B80}" dt="2023-01-11T14:44:04.212" v="403" actId="20577"/>
      <pc:docMkLst>
        <pc:docMk/>
      </pc:docMkLst>
      <pc:sldChg chg="modSp mod">
        <pc:chgData name="Шинкаренко Наталія Валентинівна" userId="0c98e55e-1a28-43c4-b62e-cc64518a8ca7" providerId="ADAL" clId="{5A52A77E-F6FE-455C-9D68-F7C276A09B80}" dt="2023-01-11T14:44:04.212" v="403" actId="20577"/>
        <pc:sldMkLst>
          <pc:docMk/>
          <pc:sldMk cId="0" sldId="256"/>
        </pc:sldMkLst>
        <pc:spChg chg="mod">
          <ac:chgData name="Шинкаренко Наталія Валентинівна" userId="0c98e55e-1a28-43c4-b62e-cc64518a8ca7" providerId="ADAL" clId="{5A52A77E-F6FE-455C-9D68-F7C276A09B80}" dt="2023-01-11T14:44:04.212" v="403" actId="20577"/>
          <ac:spMkLst>
            <pc:docMk/>
            <pc:sldMk cId="0" sldId="256"/>
            <ac:spMk id="314" creationId="{00000000-0000-0000-0000-000000000000}"/>
          </ac:spMkLst>
        </pc:spChg>
      </pc:sldChg>
      <pc:sldChg chg="add del">
        <pc:chgData name="Шинкаренко Наталія Валентинівна" userId="0c98e55e-1a28-43c4-b62e-cc64518a8ca7" providerId="ADAL" clId="{5A52A77E-F6FE-455C-9D68-F7C276A09B80}" dt="2023-01-11T14:27:41.119" v="260" actId="47"/>
        <pc:sldMkLst>
          <pc:docMk/>
          <pc:sldMk cId="0" sldId="258"/>
        </pc:sldMkLst>
      </pc:sldChg>
      <pc:sldChg chg="add del">
        <pc:chgData name="Шинкаренко Наталія Валентинівна" userId="0c98e55e-1a28-43c4-b62e-cc64518a8ca7" providerId="ADAL" clId="{5A52A77E-F6FE-455C-9D68-F7C276A09B80}" dt="2023-01-11T14:27:41.524" v="261" actId="47"/>
        <pc:sldMkLst>
          <pc:docMk/>
          <pc:sldMk cId="0" sldId="259"/>
        </pc:sldMkLst>
      </pc:sldChg>
      <pc:sldChg chg="addSp delSp modSp add del mod ord">
        <pc:chgData name="Шинкаренко Наталія Валентинівна" userId="0c98e55e-1a28-43c4-b62e-cc64518a8ca7" providerId="ADAL" clId="{5A52A77E-F6FE-455C-9D68-F7C276A09B80}" dt="2023-01-11T14:39:15.931" v="357" actId="1076"/>
        <pc:sldMkLst>
          <pc:docMk/>
          <pc:sldMk cId="0" sldId="260"/>
        </pc:sldMkLst>
        <pc:spChg chg="mod">
          <ac:chgData name="Шинкаренко Наталія Валентинівна" userId="0c98e55e-1a28-43c4-b62e-cc64518a8ca7" providerId="ADAL" clId="{5A52A77E-F6FE-455C-9D68-F7C276A09B80}" dt="2023-01-11T14:26:45.510" v="240" actId="255"/>
          <ac:spMkLst>
            <pc:docMk/>
            <pc:sldMk cId="0" sldId="260"/>
            <ac:spMk id="379" creationId="{00000000-0000-0000-0000-000000000000}"/>
          </ac:spMkLst>
        </pc:spChg>
        <pc:spChg chg="mod">
          <ac:chgData name="Шинкаренко Наталія Валентинівна" userId="0c98e55e-1a28-43c4-b62e-cc64518a8ca7" providerId="ADAL" clId="{5A52A77E-F6FE-455C-9D68-F7C276A09B80}" dt="2023-01-11T14:26:29.411" v="236" actId="20577"/>
          <ac:spMkLst>
            <pc:docMk/>
            <pc:sldMk cId="0" sldId="260"/>
            <ac:spMk id="380" creationId="{00000000-0000-0000-0000-000000000000}"/>
          </ac:spMkLst>
        </pc:spChg>
        <pc:grpChg chg="mod">
          <ac:chgData name="Шинкаренко Наталія Валентинівна" userId="0c98e55e-1a28-43c4-b62e-cc64518a8ca7" providerId="ADAL" clId="{5A52A77E-F6FE-455C-9D68-F7C276A09B80}" dt="2023-01-11T14:39:15.931" v="357" actId="1076"/>
          <ac:grpSpMkLst>
            <pc:docMk/>
            <pc:sldMk cId="0" sldId="260"/>
            <ac:grpSpMk id="381" creationId="{00000000-0000-0000-0000-000000000000}"/>
          </ac:grpSpMkLst>
        </pc:grpChg>
        <pc:grpChg chg="del">
          <ac:chgData name="Шинкаренко Наталія Валентинівна" userId="0c98e55e-1a28-43c4-b62e-cc64518a8ca7" providerId="ADAL" clId="{5A52A77E-F6FE-455C-9D68-F7C276A09B80}" dt="2023-01-11T14:37:48.533" v="342" actId="478"/>
          <ac:grpSpMkLst>
            <pc:docMk/>
            <pc:sldMk cId="0" sldId="260"/>
            <ac:grpSpMk id="412" creationId="{00000000-0000-0000-0000-000000000000}"/>
          </ac:grpSpMkLst>
        </pc:grpChg>
        <pc:grpChg chg="mod">
          <ac:chgData name="Шинкаренко Наталія Валентинівна" userId="0c98e55e-1a28-43c4-b62e-cc64518a8ca7" providerId="ADAL" clId="{5A52A77E-F6FE-455C-9D68-F7C276A09B80}" dt="2023-01-11T14:39:11.741" v="356" actId="1076"/>
          <ac:grpSpMkLst>
            <pc:docMk/>
            <pc:sldMk cId="0" sldId="260"/>
            <ac:grpSpMk id="418" creationId="{00000000-0000-0000-0000-000000000000}"/>
          </ac:grpSpMkLst>
        </pc:grpChg>
        <pc:picChg chg="add del mod">
          <ac:chgData name="Шинкаренко Наталія Валентинівна" userId="0c98e55e-1a28-43c4-b62e-cc64518a8ca7" providerId="ADAL" clId="{5A52A77E-F6FE-455C-9D68-F7C276A09B80}" dt="2023-01-11T14:39:08.190" v="355" actId="21"/>
          <ac:picMkLst>
            <pc:docMk/>
            <pc:sldMk cId="0" sldId="260"/>
            <ac:picMk id="2" creationId="{3D1F6F08-4466-FC1F-AC79-956A70E329F7}"/>
          </ac:picMkLst>
        </pc:picChg>
      </pc:sldChg>
      <pc:sldChg chg="add del">
        <pc:chgData name="Шинкаренко Наталія Валентинівна" userId="0c98e55e-1a28-43c4-b62e-cc64518a8ca7" providerId="ADAL" clId="{5A52A77E-F6FE-455C-9D68-F7C276A09B80}" dt="2023-01-11T14:27:42.769" v="262" actId="47"/>
        <pc:sldMkLst>
          <pc:docMk/>
          <pc:sldMk cId="0" sldId="261"/>
        </pc:sldMkLst>
      </pc:sldChg>
      <pc:sldChg chg="add del">
        <pc:chgData name="Шинкаренко Наталія Валентинівна" userId="0c98e55e-1a28-43c4-b62e-cc64518a8ca7" providerId="ADAL" clId="{5A52A77E-F6FE-455C-9D68-F7C276A09B80}" dt="2023-01-11T14:27:43.220" v="263" actId="47"/>
        <pc:sldMkLst>
          <pc:docMk/>
          <pc:sldMk cId="0" sldId="262"/>
        </pc:sldMkLst>
      </pc:sldChg>
      <pc:sldChg chg="add del">
        <pc:chgData name="Шинкаренко Наталія Валентинівна" userId="0c98e55e-1a28-43c4-b62e-cc64518a8ca7" providerId="ADAL" clId="{5A52A77E-F6FE-455C-9D68-F7C276A09B80}" dt="2023-01-11T14:27:47.819" v="264" actId="47"/>
        <pc:sldMkLst>
          <pc:docMk/>
          <pc:sldMk cId="0" sldId="263"/>
        </pc:sldMkLst>
      </pc:sldChg>
      <pc:sldChg chg="modSp add del mod">
        <pc:chgData name="Шинкаренко Наталія Валентинівна" userId="0c98e55e-1a28-43c4-b62e-cc64518a8ca7" providerId="ADAL" clId="{5A52A77E-F6FE-455C-9D68-F7C276A09B80}" dt="2023-01-11T14:29:39.956" v="302" actId="47"/>
        <pc:sldMkLst>
          <pc:docMk/>
          <pc:sldMk cId="0" sldId="264"/>
        </pc:sldMkLst>
        <pc:grpChg chg="mod">
          <ac:chgData name="Шинкаренко Наталія Валентинівна" userId="0c98e55e-1a28-43c4-b62e-cc64518a8ca7" providerId="ADAL" clId="{5A52A77E-F6FE-455C-9D68-F7C276A09B80}" dt="2023-01-11T14:28:44.377" v="301" actId="1076"/>
          <ac:grpSpMkLst>
            <pc:docMk/>
            <pc:sldMk cId="0" sldId="264"/>
            <ac:grpSpMk id="454" creationId="{00000000-0000-0000-0000-000000000000}"/>
          </ac:grpSpMkLst>
        </pc:grpChg>
      </pc:sldChg>
      <pc:sldChg chg="add del">
        <pc:chgData name="Шинкаренко Наталія Валентинівна" userId="0c98e55e-1a28-43c4-b62e-cc64518a8ca7" providerId="ADAL" clId="{5A52A77E-F6FE-455C-9D68-F7C276A09B80}" dt="2023-01-11T14:27:50.863" v="265" actId="47"/>
        <pc:sldMkLst>
          <pc:docMk/>
          <pc:sldMk cId="0" sldId="265"/>
        </pc:sldMkLst>
      </pc:sldChg>
      <pc:sldChg chg="add del">
        <pc:chgData name="Шинкаренко Наталія Валентинівна" userId="0c98e55e-1a28-43c4-b62e-cc64518a8ca7" providerId="ADAL" clId="{5A52A77E-F6FE-455C-9D68-F7C276A09B80}" dt="2023-01-11T14:27:52.212" v="266" actId="47"/>
        <pc:sldMkLst>
          <pc:docMk/>
          <pc:sldMk cId="0" sldId="266"/>
        </pc:sldMkLst>
      </pc:sldChg>
      <pc:sldChg chg="add del">
        <pc:chgData name="Шинкаренко Наталія Валентинівна" userId="0c98e55e-1a28-43c4-b62e-cc64518a8ca7" providerId="ADAL" clId="{5A52A77E-F6FE-455C-9D68-F7C276A09B80}" dt="2023-01-11T14:27:53.101" v="267" actId="47"/>
        <pc:sldMkLst>
          <pc:docMk/>
          <pc:sldMk cId="0" sldId="267"/>
        </pc:sldMkLst>
      </pc:sldChg>
      <pc:sldChg chg="del">
        <pc:chgData name="Шинкаренко Наталія Валентинівна" userId="0c98e55e-1a28-43c4-b62e-cc64518a8ca7" providerId="ADAL" clId="{5A52A77E-F6FE-455C-9D68-F7C276A09B80}" dt="2023-01-11T14:27:53.923" v="268" actId="47"/>
        <pc:sldMkLst>
          <pc:docMk/>
          <pc:sldMk cId="0" sldId="268"/>
        </pc:sldMkLst>
      </pc:sldChg>
      <pc:sldChg chg="del">
        <pc:chgData name="Шинкаренко Наталія Валентинівна" userId="0c98e55e-1a28-43c4-b62e-cc64518a8ca7" providerId="ADAL" clId="{5A52A77E-F6FE-455C-9D68-F7C276A09B80}" dt="2023-01-11T14:28:07.084" v="269" actId="47"/>
        <pc:sldMkLst>
          <pc:docMk/>
          <pc:sldMk cId="0" sldId="269"/>
        </pc:sldMkLst>
      </pc:sldChg>
      <pc:sldChg chg="del">
        <pc:chgData name="Шинкаренко Наталія Валентинівна" userId="0c98e55e-1a28-43c4-b62e-cc64518a8ca7" providerId="ADAL" clId="{5A52A77E-F6FE-455C-9D68-F7C276A09B80}" dt="2023-01-11T14:28:07.991" v="270" actId="47"/>
        <pc:sldMkLst>
          <pc:docMk/>
          <pc:sldMk cId="0" sldId="270"/>
        </pc:sldMkLst>
      </pc:sldChg>
      <pc:sldChg chg="del">
        <pc:chgData name="Шинкаренко Наталія Валентинівна" userId="0c98e55e-1a28-43c4-b62e-cc64518a8ca7" providerId="ADAL" clId="{5A52A77E-F6FE-455C-9D68-F7C276A09B80}" dt="2023-01-11T14:28:08.574" v="271" actId="47"/>
        <pc:sldMkLst>
          <pc:docMk/>
          <pc:sldMk cId="0" sldId="271"/>
        </pc:sldMkLst>
      </pc:sldChg>
      <pc:sldChg chg="del">
        <pc:chgData name="Шинкаренко Наталія Валентинівна" userId="0c98e55e-1a28-43c4-b62e-cc64518a8ca7" providerId="ADAL" clId="{5A52A77E-F6FE-455C-9D68-F7C276A09B80}" dt="2023-01-11T14:28:09.789" v="272" actId="47"/>
        <pc:sldMkLst>
          <pc:docMk/>
          <pc:sldMk cId="0" sldId="272"/>
        </pc:sldMkLst>
      </pc:sldChg>
      <pc:sldChg chg="del">
        <pc:chgData name="Шинкаренко Наталія Валентинівна" userId="0c98e55e-1a28-43c4-b62e-cc64518a8ca7" providerId="ADAL" clId="{5A52A77E-F6FE-455C-9D68-F7C276A09B80}" dt="2023-01-11T14:28:10.982" v="273" actId="47"/>
        <pc:sldMkLst>
          <pc:docMk/>
          <pc:sldMk cId="0" sldId="273"/>
        </pc:sldMkLst>
      </pc:sldChg>
      <pc:sldChg chg="del">
        <pc:chgData name="Шинкаренко Наталія Валентинівна" userId="0c98e55e-1a28-43c4-b62e-cc64518a8ca7" providerId="ADAL" clId="{5A52A77E-F6FE-455C-9D68-F7C276A09B80}" dt="2023-01-11T14:28:11.470" v="274" actId="47"/>
        <pc:sldMkLst>
          <pc:docMk/>
          <pc:sldMk cId="0" sldId="274"/>
        </pc:sldMkLst>
      </pc:sldChg>
      <pc:sldChg chg="del">
        <pc:chgData name="Шинкаренко Наталія Валентинівна" userId="0c98e55e-1a28-43c4-b62e-cc64518a8ca7" providerId="ADAL" clId="{5A52A77E-F6FE-455C-9D68-F7C276A09B80}" dt="2023-01-11T14:28:12.157" v="275" actId="47"/>
        <pc:sldMkLst>
          <pc:docMk/>
          <pc:sldMk cId="0" sldId="275"/>
        </pc:sldMkLst>
      </pc:sldChg>
      <pc:sldChg chg="del">
        <pc:chgData name="Шинкаренко Наталія Валентинівна" userId="0c98e55e-1a28-43c4-b62e-cc64518a8ca7" providerId="ADAL" clId="{5A52A77E-F6FE-455C-9D68-F7C276A09B80}" dt="2023-01-11T14:28:13.868" v="276" actId="47"/>
        <pc:sldMkLst>
          <pc:docMk/>
          <pc:sldMk cId="0" sldId="276"/>
        </pc:sldMkLst>
      </pc:sldChg>
      <pc:sldChg chg="del">
        <pc:chgData name="Шинкаренко Наталія Валентинівна" userId="0c98e55e-1a28-43c4-b62e-cc64518a8ca7" providerId="ADAL" clId="{5A52A77E-F6FE-455C-9D68-F7C276A09B80}" dt="2023-01-11T14:28:14.505" v="277" actId="47"/>
        <pc:sldMkLst>
          <pc:docMk/>
          <pc:sldMk cId="0" sldId="277"/>
        </pc:sldMkLst>
      </pc:sldChg>
      <pc:sldChg chg="del">
        <pc:chgData name="Шинкаренко Наталія Валентинівна" userId="0c98e55e-1a28-43c4-b62e-cc64518a8ca7" providerId="ADAL" clId="{5A52A77E-F6FE-455C-9D68-F7C276A09B80}" dt="2023-01-11T14:28:15.648" v="278" actId="47"/>
        <pc:sldMkLst>
          <pc:docMk/>
          <pc:sldMk cId="0" sldId="278"/>
        </pc:sldMkLst>
      </pc:sldChg>
      <pc:sldChg chg="addSp delSp modSp del mod">
        <pc:chgData name="Шинкаренко Наталія Валентинівна" userId="0c98e55e-1a28-43c4-b62e-cc64518a8ca7" providerId="ADAL" clId="{5A52A77E-F6FE-455C-9D68-F7C276A09B80}" dt="2023-01-11T14:29:59.572" v="310" actId="47"/>
        <pc:sldMkLst>
          <pc:docMk/>
          <pc:sldMk cId="0" sldId="279"/>
        </pc:sldMkLst>
        <pc:spChg chg="add mod">
          <ac:chgData name="Шинкаренко Наталія Валентинівна" userId="0c98e55e-1a28-43c4-b62e-cc64518a8ca7" providerId="ADAL" clId="{5A52A77E-F6FE-455C-9D68-F7C276A09B80}" dt="2023-01-11T14:29:45.588" v="303" actId="21"/>
          <ac:spMkLst>
            <pc:docMk/>
            <pc:sldMk cId="0" sldId="279"/>
            <ac:spMk id="3" creationId="{48B43174-65C6-B4C5-210D-247E3BB9B467}"/>
          </ac:spMkLst>
        </pc:spChg>
        <pc:spChg chg="del">
          <ac:chgData name="Шинкаренко Наталія Валентинівна" userId="0c98e55e-1a28-43c4-b62e-cc64518a8ca7" providerId="ADAL" clId="{5A52A77E-F6FE-455C-9D68-F7C276A09B80}" dt="2023-01-11T14:29:51.739" v="307" actId="478"/>
          <ac:spMkLst>
            <pc:docMk/>
            <pc:sldMk cId="0" sldId="279"/>
            <ac:spMk id="969" creationId="{00000000-0000-0000-0000-000000000000}"/>
          </ac:spMkLst>
        </pc:spChg>
        <pc:spChg chg="del mod">
          <ac:chgData name="Шинкаренко Наталія Валентинівна" userId="0c98e55e-1a28-43c4-b62e-cc64518a8ca7" providerId="ADAL" clId="{5A52A77E-F6FE-455C-9D68-F7C276A09B80}" dt="2023-01-11T14:29:53.854" v="309" actId="478"/>
          <ac:spMkLst>
            <pc:docMk/>
            <pc:sldMk cId="0" sldId="279"/>
            <ac:spMk id="970" creationId="{00000000-0000-0000-0000-000000000000}"/>
          </ac:spMkLst>
        </pc:spChg>
        <pc:spChg chg="del">
          <ac:chgData name="Шинкаренко Наталія Валентинівна" userId="0c98e55e-1a28-43c4-b62e-cc64518a8ca7" providerId="ADAL" clId="{5A52A77E-F6FE-455C-9D68-F7C276A09B80}" dt="2023-01-11T14:29:45.588" v="303" actId="21"/>
          <ac:spMkLst>
            <pc:docMk/>
            <pc:sldMk cId="0" sldId="279"/>
            <ac:spMk id="972" creationId="{00000000-0000-0000-0000-000000000000}"/>
          </ac:spMkLst>
        </pc:spChg>
        <pc:spChg chg="del">
          <ac:chgData name="Шинкаренко Наталія Валентинівна" userId="0c98e55e-1a28-43c4-b62e-cc64518a8ca7" providerId="ADAL" clId="{5A52A77E-F6FE-455C-9D68-F7C276A09B80}" dt="2023-01-11T14:29:48.290" v="305" actId="478"/>
          <ac:spMkLst>
            <pc:docMk/>
            <pc:sldMk cId="0" sldId="279"/>
            <ac:spMk id="974" creationId="{00000000-0000-0000-0000-000000000000}"/>
          </ac:spMkLst>
        </pc:spChg>
        <pc:grpChg chg="del">
          <ac:chgData name="Шинкаренко Наталія Валентинівна" userId="0c98e55e-1a28-43c4-b62e-cc64518a8ca7" providerId="ADAL" clId="{5A52A77E-F6FE-455C-9D68-F7C276A09B80}" dt="2023-01-11T14:29:49.994" v="306" actId="478"/>
          <ac:grpSpMkLst>
            <pc:docMk/>
            <pc:sldMk cId="0" sldId="279"/>
            <ac:grpSpMk id="981" creationId="{00000000-0000-0000-0000-000000000000}"/>
          </ac:grpSpMkLst>
        </pc:grpChg>
      </pc:sldChg>
      <pc:sldChg chg="del">
        <pc:chgData name="Шинкаренко Наталія Валентинівна" userId="0c98e55e-1a28-43c4-b62e-cc64518a8ca7" providerId="ADAL" clId="{5A52A77E-F6FE-455C-9D68-F7C276A09B80}" dt="2023-01-11T14:28:30.910" v="279" actId="47"/>
        <pc:sldMkLst>
          <pc:docMk/>
          <pc:sldMk cId="0" sldId="280"/>
        </pc:sldMkLst>
      </pc:sldChg>
      <pc:sldChg chg="del">
        <pc:chgData name="Шинкаренко Наталія Валентинівна" userId="0c98e55e-1a28-43c4-b62e-cc64518a8ca7" providerId="ADAL" clId="{5A52A77E-F6FE-455C-9D68-F7C276A09B80}" dt="2023-01-11T14:28:31.670" v="280" actId="47"/>
        <pc:sldMkLst>
          <pc:docMk/>
          <pc:sldMk cId="0" sldId="281"/>
        </pc:sldMkLst>
      </pc:sldChg>
      <pc:sldChg chg="del">
        <pc:chgData name="Шинкаренко Наталія Валентинівна" userId="0c98e55e-1a28-43c4-b62e-cc64518a8ca7" providerId="ADAL" clId="{5A52A77E-F6FE-455C-9D68-F7C276A09B80}" dt="2023-01-11T14:28:32.504" v="281" actId="47"/>
        <pc:sldMkLst>
          <pc:docMk/>
          <pc:sldMk cId="0" sldId="282"/>
        </pc:sldMkLst>
      </pc:sldChg>
      <pc:sldChg chg="del">
        <pc:chgData name="Шинкаренко Наталія Валентинівна" userId="0c98e55e-1a28-43c4-b62e-cc64518a8ca7" providerId="ADAL" clId="{5A52A77E-F6FE-455C-9D68-F7C276A09B80}" dt="2023-01-11T14:28:33.075" v="282" actId="47"/>
        <pc:sldMkLst>
          <pc:docMk/>
          <pc:sldMk cId="0" sldId="283"/>
        </pc:sldMkLst>
      </pc:sldChg>
      <pc:sldChg chg="del">
        <pc:chgData name="Шинкаренко Наталія Валентинівна" userId="0c98e55e-1a28-43c4-b62e-cc64518a8ca7" providerId="ADAL" clId="{5A52A77E-F6FE-455C-9D68-F7C276A09B80}" dt="2023-01-11T14:28:33.626" v="283" actId="47"/>
        <pc:sldMkLst>
          <pc:docMk/>
          <pc:sldMk cId="0" sldId="284"/>
        </pc:sldMkLst>
      </pc:sldChg>
      <pc:sldChg chg="del">
        <pc:chgData name="Шинкаренко Наталія Валентинівна" userId="0c98e55e-1a28-43c4-b62e-cc64518a8ca7" providerId="ADAL" clId="{5A52A77E-F6FE-455C-9D68-F7C276A09B80}" dt="2023-01-11T14:28:33.874" v="284" actId="47"/>
        <pc:sldMkLst>
          <pc:docMk/>
          <pc:sldMk cId="0" sldId="285"/>
        </pc:sldMkLst>
      </pc:sldChg>
      <pc:sldChg chg="del">
        <pc:chgData name="Шинкаренко Наталія Валентинівна" userId="0c98e55e-1a28-43c4-b62e-cc64518a8ca7" providerId="ADAL" clId="{5A52A77E-F6FE-455C-9D68-F7C276A09B80}" dt="2023-01-11T14:28:34.124" v="285" actId="47"/>
        <pc:sldMkLst>
          <pc:docMk/>
          <pc:sldMk cId="0" sldId="286"/>
        </pc:sldMkLst>
      </pc:sldChg>
      <pc:sldChg chg="del">
        <pc:chgData name="Шинкаренко Наталія Валентинівна" userId="0c98e55e-1a28-43c4-b62e-cc64518a8ca7" providerId="ADAL" clId="{5A52A77E-F6FE-455C-9D68-F7C276A09B80}" dt="2023-01-11T14:28:34.796" v="286" actId="47"/>
        <pc:sldMkLst>
          <pc:docMk/>
          <pc:sldMk cId="0" sldId="287"/>
        </pc:sldMkLst>
      </pc:sldChg>
      <pc:sldChg chg="del">
        <pc:chgData name="Шинкаренко Наталія Валентинівна" userId="0c98e55e-1a28-43c4-b62e-cc64518a8ca7" providerId="ADAL" clId="{5A52A77E-F6FE-455C-9D68-F7C276A09B80}" dt="2023-01-11T14:28:35.259" v="287" actId="47"/>
        <pc:sldMkLst>
          <pc:docMk/>
          <pc:sldMk cId="0" sldId="288"/>
        </pc:sldMkLst>
      </pc:sldChg>
      <pc:sldChg chg="del">
        <pc:chgData name="Шинкаренко Наталія Валентинівна" userId="0c98e55e-1a28-43c4-b62e-cc64518a8ca7" providerId="ADAL" clId="{5A52A77E-F6FE-455C-9D68-F7C276A09B80}" dt="2023-01-11T14:28:35.678" v="288" actId="47"/>
        <pc:sldMkLst>
          <pc:docMk/>
          <pc:sldMk cId="0" sldId="289"/>
        </pc:sldMkLst>
      </pc:sldChg>
      <pc:sldChg chg="del">
        <pc:chgData name="Шинкаренко Наталія Валентинівна" userId="0c98e55e-1a28-43c4-b62e-cc64518a8ca7" providerId="ADAL" clId="{5A52A77E-F6FE-455C-9D68-F7C276A09B80}" dt="2023-01-11T14:28:36.388" v="289" actId="47"/>
        <pc:sldMkLst>
          <pc:docMk/>
          <pc:sldMk cId="0" sldId="290"/>
        </pc:sldMkLst>
      </pc:sldChg>
      <pc:sldChg chg="del">
        <pc:chgData name="Шинкаренко Наталія Валентинівна" userId="0c98e55e-1a28-43c4-b62e-cc64518a8ca7" providerId="ADAL" clId="{5A52A77E-F6FE-455C-9D68-F7C276A09B80}" dt="2023-01-11T14:28:36.601" v="290" actId="47"/>
        <pc:sldMkLst>
          <pc:docMk/>
          <pc:sldMk cId="0" sldId="291"/>
        </pc:sldMkLst>
      </pc:sldChg>
      <pc:sldChg chg="del">
        <pc:chgData name="Шинкаренко Наталія Валентинівна" userId="0c98e55e-1a28-43c4-b62e-cc64518a8ca7" providerId="ADAL" clId="{5A52A77E-F6FE-455C-9D68-F7C276A09B80}" dt="2023-01-11T14:28:36.955" v="291" actId="47"/>
        <pc:sldMkLst>
          <pc:docMk/>
          <pc:sldMk cId="0" sldId="292"/>
        </pc:sldMkLst>
      </pc:sldChg>
      <pc:sldChg chg="del">
        <pc:chgData name="Шинкаренко Наталія Валентинівна" userId="0c98e55e-1a28-43c4-b62e-cc64518a8ca7" providerId="ADAL" clId="{5A52A77E-F6FE-455C-9D68-F7C276A09B80}" dt="2023-01-11T14:28:37.610" v="292" actId="47"/>
        <pc:sldMkLst>
          <pc:docMk/>
          <pc:sldMk cId="0" sldId="293"/>
        </pc:sldMkLst>
      </pc:sldChg>
      <pc:sldChg chg="del">
        <pc:chgData name="Шинкаренко Наталія Валентинівна" userId="0c98e55e-1a28-43c4-b62e-cc64518a8ca7" providerId="ADAL" clId="{5A52A77E-F6FE-455C-9D68-F7C276A09B80}" dt="2023-01-11T14:28:37.814" v="293" actId="47"/>
        <pc:sldMkLst>
          <pc:docMk/>
          <pc:sldMk cId="0" sldId="294"/>
        </pc:sldMkLst>
      </pc:sldChg>
      <pc:sldChg chg="del">
        <pc:chgData name="Шинкаренко Наталія Валентинівна" userId="0c98e55e-1a28-43c4-b62e-cc64518a8ca7" providerId="ADAL" clId="{5A52A77E-F6FE-455C-9D68-F7C276A09B80}" dt="2023-01-11T14:28:38.056" v="294" actId="47"/>
        <pc:sldMkLst>
          <pc:docMk/>
          <pc:sldMk cId="0" sldId="295"/>
        </pc:sldMkLst>
      </pc:sldChg>
      <pc:sldChg chg="del">
        <pc:chgData name="Шинкаренко Наталія Валентинівна" userId="0c98e55e-1a28-43c4-b62e-cc64518a8ca7" providerId="ADAL" clId="{5A52A77E-F6FE-455C-9D68-F7C276A09B80}" dt="2023-01-11T14:28:38.847" v="295" actId="47"/>
        <pc:sldMkLst>
          <pc:docMk/>
          <pc:sldMk cId="0" sldId="296"/>
        </pc:sldMkLst>
      </pc:sldChg>
      <pc:sldChg chg="del">
        <pc:chgData name="Шинкаренко Наталія Валентинівна" userId="0c98e55e-1a28-43c4-b62e-cc64518a8ca7" providerId="ADAL" clId="{5A52A77E-F6FE-455C-9D68-F7C276A09B80}" dt="2023-01-11T14:28:39.086" v="296" actId="47"/>
        <pc:sldMkLst>
          <pc:docMk/>
          <pc:sldMk cId="0" sldId="297"/>
        </pc:sldMkLst>
      </pc:sldChg>
      <pc:sldChg chg="del">
        <pc:chgData name="Шинкаренко Наталія Валентинівна" userId="0c98e55e-1a28-43c4-b62e-cc64518a8ca7" providerId="ADAL" clId="{5A52A77E-F6FE-455C-9D68-F7C276A09B80}" dt="2023-01-11T14:28:39.443" v="297" actId="47"/>
        <pc:sldMkLst>
          <pc:docMk/>
          <pc:sldMk cId="0" sldId="298"/>
        </pc:sldMkLst>
      </pc:sldChg>
      <pc:sldChg chg="del">
        <pc:chgData name="Шинкаренко Наталія Валентинівна" userId="0c98e55e-1a28-43c4-b62e-cc64518a8ca7" providerId="ADAL" clId="{5A52A77E-F6FE-455C-9D68-F7C276A09B80}" dt="2023-01-11T14:28:39.760" v="298" actId="47"/>
        <pc:sldMkLst>
          <pc:docMk/>
          <pc:sldMk cId="0" sldId="299"/>
        </pc:sldMkLst>
      </pc:sldChg>
      <pc:sldChg chg="del">
        <pc:chgData name="Шинкаренко Наталія Валентинівна" userId="0c98e55e-1a28-43c4-b62e-cc64518a8ca7" providerId="ADAL" clId="{5A52A77E-F6FE-455C-9D68-F7C276A09B80}" dt="2023-01-11T14:28:40.048" v="299" actId="47"/>
        <pc:sldMkLst>
          <pc:docMk/>
          <pc:sldMk cId="0" sldId="300"/>
        </pc:sldMkLst>
      </pc:sldChg>
      <pc:sldChg chg="del">
        <pc:chgData name="Шинкаренко Наталія Валентинівна" userId="0c98e55e-1a28-43c4-b62e-cc64518a8ca7" providerId="ADAL" clId="{5A52A77E-F6FE-455C-9D68-F7C276A09B80}" dt="2023-01-11T14:28:40.370" v="300" actId="47"/>
        <pc:sldMkLst>
          <pc:docMk/>
          <pc:sldMk cId="0" sldId="301"/>
        </pc:sldMkLst>
      </pc:sldChg>
      <pc:sldChg chg="addSp delSp modSp mod">
        <pc:chgData name="Шинкаренко Наталія Валентинівна" userId="0c98e55e-1a28-43c4-b62e-cc64518a8ca7" providerId="ADAL" clId="{5A52A77E-F6FE-455C-9D68-F7C276A09B80}" dt="2023-01-11T14:37:40.670" v="341" actId="21"/>
        <pc:sldMkLst>
          <pc:docMk/>
          <pc:sldMk cId="3884590501" sldId="303"/>
        </pc:sldMkLst>
        <pc:spChg chg="del">
          <ac:chgData name="Шинкаренко Наталія Валентинівна" userId="0c98e55e-1a28-43c4-b62e-cc64518a8ca7" providerId="ADAL" clId="{5A52A77E-F6FE-455C-9D68-F7C276A09B80}" dt="2023-01-11T13:02:50.004" v="36" actId="21"/>
          <ac:spMkLst>
            <pc:docMk/>
            <pc:sldMk cId="3884590501" sldId="303"/>
            <ac:spMk id="4" creationId="{237CA5A8-F4C9-4DE9-819C-2B47D44EDF5C}"/>
          </ac:spMkLst>
        </pc:spChg>
        <pc:spChg chg="del">
          <ac:chgData name="Шинкаренко Наталія Валентинівна" userId="0c98e55e-1a28-43c4-b62e-cc64518a8ca7" providerId="ADAL" clId="{5A52A77E-F6FE-455C-9D68-F7C276A09B80}" dt="2023-01-11T13:02:52.740" v="37" actId="21"/>
          <ac:spMkLst>
            <pc:docMk/>
            <pc:sldMk cId="3884590501" sldId="303"/>
            <ac:spMk id="5" creationId="{CD630C90-FB65-4651-8905-053D4326C2F7}"/>
          </ac:spMkLst>
        </pc:spChg>
        <pc:spChg chg="mod">
          <ac:chgData name="Шинкаренко Наталія Валентинівна" userId="0c98e55e-1a28-43c4-b62e-cc64518a8ca7" providerId="ADAL" clId="{5A52A77E-F6FE-455C-9D68-F7C276A09B80}" dt="2023-01-11T14:17:41.533" v="174" actId="1076"/>
          <ac:spMkLst>
            <pc:docMk/>
            <pc:sldMk cId="3884590501" sldId="303"/>
            <ac:spMk id="6" creationId="{7216154C-2148-44A5-9B1A-DE466A431AE0}"/>
          </ac:spMkLst>
        </pc:spChg>
        <pc:picChg chg="add mod">
          <ac:chgData name="Шинкаренко Наталія Валентинівна" userId="0c98e55e-1a28-43c4-b62e-cc64518a8ca7" providerId="ADAL" clId="{5A52A77E-F6FE-455C-9D68-F7C276A09B80}" dt="2023-01-11T14:17:49.740" v="176" actId="14100"/>
          <ac:picMkLst>
            <pc:docMk/>
            <pc:sldMk cId="3884590501" sldId="303"/>
            <ac:picMk id="3" creationId="{AE439C32-5B59-CFEC-FCB4-ABC22EF96D0C}"/>
          </ac:picMkLst>
        </pc:picChg>
        <pc:picChg chg="add del mod">
          <ac:chgData name="Шинкаренко Наталія Валентинівна" userId="0c98e55e-1a28-43c4-b62e-cc64518a8ca7" providerId="ADAL" clId="{5A52A77E-F6FE-455C-9D68-F7C276A09B80}" dt="2023-01-11T14:37:40.670" v="341" actId="21"/>
          <ac:picMkLst>
            <pc:docMk/>
            <pc:sldMk cId="3884590501" sldId="303"/>
            <ac:picMk id="7" creationId="{B16D95AD-00E3-7449-C61F-7A1433E07699}"/>
          </ac:picMkLst>
        </pc:picChg>
      </pc:sldChg>
      <pc:sldChg chg="add del">
        <pc:chgData name="Шинкаренко Наталія Валентинівна" userId="0c98e55e-1a28-43c4-b62e-cc64518a8ca7" providerId="ADAL" clId="{5A52A77E-F6FE-455C-9D68-F7C276A09B80}" dt="2023-01-11T13:02:42.624" v="35" actId="47"/>
        <pc:sldMkLst>
          <pc:docMk/>
          <pc:sldMk cId="234045367" sldId="304"/>
        </pc:sldMkLst>
      </pc:sldChg>
      <pc:sldChg chg="modSp new mod">
        <pc:chgData name="Шинкаренко Наталія Валентинівна" userId="0c98e55e-1a28-43c4-b62e-cc64518a8ca7" providerId="ADAL" clId="{5A52A77E-F6FE-455C-9D68-F7C276A09B80}" dt="2023-01-11T13:04:00.229" v="45" actId="20577"/>
        <pc:sldMkLst>
          <pc:docMk/>
          <pc:sldMk cId="2113588922" sldId="304"/>
        </pc:sldMkLst>
        <pc:spChg chg="mod">
          <ac:chgData name="Шинкаренко Наталія Валентинівна" userId="0c98e55e-1a28-43c4-b62e-cc64518a8ca7" providerId="ADAL" clId="{5A52A77E-F6FE-455C-9D68-F7C276A09B80}" dt="2023-01-11T13:04:00.229" v="45" actId="20577"/>
          <ac:spMkLst>
            <pc:docMk/>
            <pc:sldMk cId="2113588922" sldId="304"/>
            <ac:spMk id="2" creationId="{58938080-E6E6-2B40-E583-4526D8BCB1DB}"/>
          </ac:spMkLst>
        </pc:spChg>
        <pc:spChg chg="mod">
          <ac:chgData name="Шинкаренко Наталія Валентинівна" userId="0c98e55e-1a28-43c4-b62e-cc64518a8ca7" providerId="ADAL" clId="{5A52A77E-F6FE-455C-9D68-F7C276A09B80}" dt="2023-01-11T13:03:56.081" v="41" actId="2711"/>
          <ac:spMkLst>
            <pc:docMk/>
            <pc:sldMk cId="2113588922" sldId="304"/>
            <ac:spMk id="3" creationId="{FE7E4701-3628-67A4-5A7D-3A0E147D4FDF}"/>
          </ac:spMkLst>
        </pc:spChg>
      </pc:sldChg>
      <pc:sldChg chg="modSp new mod">
        <pc:chgData name="Шинкаренко Наталія Валентинівна" userId="0c98e55e-1a28-43c4-b62e-cc64518a8ca7" providerId="ADAL" clId="{5A52A77E-F6FE-455C-9D68-F7C276A09B80}" dt="2023-01-11T13:07:37.824" v="96" actId="14100"/>
        <pc:sldMkLst>
          <pc:docMk/>
          <pc:sldMk cId="1773785448" sldId="305"/>
        </pc:sldMkLst>
        <pc:spChg chg="mod">
          <ac:chgData name="Шинкаренко Наталія Валентинівна" userId="0c98e55e-1a28-43c4-b62e-cc64518a8ca7" providerId="ADAL" clId="{5A52A77E-F6FE-455C-9D68-F7C276A09B80}" dt="2023-01-11T13:07:37.824" v="96" actId="14100"/>
          <ac:spMkLst>
            <pc:docMk/>
            <pc:sldMk cId="1773785448" sldId="305"/>
            <ac:spMk id="2" creationId="{165A0652-E0E4-C511-DA8D-0F0C9A0A3A12}"/>
          </ac:spMkLst>
        </pc:spChg>
        <pc:spChg chg="mod">
          <ac:chgData name="Шинкаренко Наталія Валентинівна" userId="0c98e55e-1a28-43c4-b62e-cc64518a8ca7" providerId="ADAL" clId="{5A52A77E-F6FE-455C-9D68-F7C276A09B80}" dt="2023-01-11T13:07:23.161" v="93" actId="1076"/>
          <ac:spMkLst>
            <pc:docMk/>
            <pc:sldMk cId="1773785448" sldId="305"/>
            <ac:spMk id="3" creationId="{770F8B67-F9BE-D18C-84BC-AF4F39392AC8}"/>
          </ac:spMkLst>
        </pc:spChg>
        <pc:spChg chg="mod">
          <ac:chgData name="Шинкаренко Наталія Валентинівна" userId="0c98e55e-1a28-43c4-b62e-cc64518a8ca7" providerId="ADAL" clId="{5A52A77E-F6FE-455C-9D68-F7C276A09B80}" dt="2023-01-11T13:05:42.131" v="65" actId="1076"/>
          <ac:spMkLst>
            <pc:docMk/>
            <pc:sldMk cId="1773785448" sldId="305"/>
            <ac:spMk id="4" creationId="{9A6EFDD3-4F0D-8BFA-201B-2A9438B58408}"/>
          </ac:spMkLst>
        </pc:spChg>
        <pc:spChg chg="mod">
          <ac:chgData name="Шинкаренко Наталія Валентинівна" userId="0c98e55e-1a28-43c4-b62e-cc64518a8ca7" providerId="ADAL" clId="{5A52A77E-F6FE-455C-9D68-F7C276A09B80}" dt="2023-01-11T13:05:53.666" v="67" actId="1076"/>
          <ac:spMkLst>
            <pc:docMk/>
            <pc:sldMk cId="1773785448" sldId="305"/>
            <ac:spMk id="5" creationId="{B7DC5D21-2198-CE14-2DFB-F48C92828DCF}"/>
          </ac:spMkLst>
        </pc:spChg>
      </pc:sldChg>
      <pc:sldChg chg="addSp modSp new mod">
        <pc:chgData name="Шинкаренко Наталія Валентинівна" userId="0c98e55e-1a28-43c4-b62e-cc64518a8ca7" providerId="ADAL" clId="{5A52A77E-F6FE-455C-9D68-F7C276A09B80}" dt="2023-01-11T13:10:43.655" v="122" actId="2710"/>
        <pc:sldMkLst>
          <pc:docMk/>
          <pc:sldMk cId="2336131430" sldId="306"/>
        </pc:sldMkLst>
        <pc:spChg chg="mod">
          <ac:chgData name="Шинкаренко Наталія Валентинівна" userId="0c98e55e-1a28-43c4-b62e-cc64518a8ca7" providerId="ADAL" clId="{5A52A77E-F6FE-455C-9D68-F7C276A09B80}" dt="2023-01-11T13:08:20.139" v="101" actId="20577"/>
          <ac:spMkLst>
            <pc:docMk/>
            <pc:sldMk cId="2336131430" sldId="306"/>
            <ac:spMk id="2" creationId="{3698A604-42F7-733C-EAD7-9FC837B30DEE}"/>
          </ac:spMkLst>
        </pc:spChg>
        <pc:spChg chg="add mod">
          <ac:chgData name="Шинкаренко Наталія Валентинівна" userId="0c98e55e-1a28-43c4-b62e-cc64518a8ca7" providerId="ADAL" clId="{5A52A77E-F6FE-455C-9D68-F7C276A09B80}" dt="2023-01-11T13:10:43.655" v="122" actId="2710"/>
          <ac:spMkLst>
            <pc:docMk/>
            <pc:sldMk cId="2336131430" sldId="306"/>
            <ac:spMk id="4" creationId="{EC02DD39-92C5-D231-5D57-0B4497424826}"/>
          </ac:spMkLst>
        </pc:spChg>
      </pc:sldChg>
      <pc:sldChg chg="modSp mod">
        <pc:chgData name="Шинкаренко Наталія Валентинівна" userId="0c98e55e-1a28-43c4-b62e-cc64518a8ca7" providerId="ADAL" clId="{5A52A77E-F6FE-455C-9D68-F7C276A09B80}" dt="2023-01-11T14:09:29.835" v="132" actId="20577"/>
        <pc:sldMkLst>
          <pc:docMk/>
          <pc:sldMk cId="0" sldId="307"/>
        </pc:sldMkLst>
        <pc:spChg chg="mod">
          <ac:chgData name="Шинкаренко Наталія Валентинівна" userId="0c98e55e-1a28-43c4-b62e-cc64518a8ca7" providerId="ADAL" clId="{5A52A77E-F6FE-455C-9D68-F7C276A09B80}" dt="2023-01-11T14:09:29.835" v="132" actId="20577"/>
          <ac:spMkLst>
            <pc:docMk/>
            <pc:sldMk cId="0" sldId="307"/>
            <ac:spMk id="329" creationId="{00000000-0000-0000-0000-000000000000}"/>
          </ac:spMkLst>
        </pc:spChg>
      </pc:sldChg>
      <pc:sldChg chg="modSp mod">
        <pc:chgData name="Шинкаренко Наталія Валентинівна" userId="0c98e55e-1a28-43c4-b62e-cc64518a8ca7" providerId="ADAL" clId="{5A52A77E-F6FE-455C-9D68-F7C276A09B80}" dt="2023-01-11T13:12:47.156" v="128" actId="20577"/>
        <pc:sldMkLst>
          <pc:docMk/>
          <pc:sldMk cId="3186567655" sldId="333"/>
        </pc:sldMkLst>
        <pc:spChg chg="mod">
          <ac:chgData name="Шинкаренко Наталія Валентинівна" userId="0c98e55e-1a28-43c4-b62e-cc64518a8ca7" providerId="ADAL" clId="{5A52A77E-F6FE-455C-9D68-F7C276A09B80}" dt="2023-01-11T13:12:47.156" v="128" actId="20577"/>
          <ac:spMkLst>
            <pc:docMk/>
            <pc:sldMk cId="3186567655" sldId="333"/>
            <ac:spMk id="2" creationId="{22DE58AF-D2CC-4E9F-9B01-4A7DF9128EC9}"/>
          </ac:spMkLst>
        </pc:spChg>
      </pc:sldChg>
      <pc:sldChg chg="modSp new mod">
        <pc:chgData name="Шинкаренко Наталія Валентинівна" userId="0c98e55e-1a28-43c4-b62e-cc64518a8ca7" providerId="ADAL" clId="{5A52A77E-F6FE-455C-9D68-F7C276A09B80}" dt="2023-01-11T14:27:38.655" v="259" actId="20577"/>
        <pc:sldMkLst>
          <pc:docMk/>
          <pc:sldMk cId="3385785573" sldId="334"/>
        </pc:sldMkLst>
        <pc:spChg chg="mod">
          <ac:chgData name="Шинкаренко Наталія Валентинівна" userId="0c98e55e-1a28-43c4-b62e-cc64518a8ca7" providerId="ADAL" clId="{5A52A77E-F6FE-455C-9D68-F7C276A09B80}" dt="2023-01-11T14:27:16.288" v="244" actId="20577"/>
          <ac:spMkLst>
            <pc:docMk/>
            <pc:sldMk cId="3385785573" sldId="334"/>
            <ac:spMk id="2" creationId="{E9C4D971-ECF0-0352-085D-A2BF2D6C5E67}"/>
          </ac:spMkLst>
        </pc:spChg>
        <pc:spChg chg="mod">
          <ac:chgData name="Шинкаренко Наталія Валентинівна" userId="0c98e55e-1a28-43c4-b62e-cc64518a8ca7" providerId="ADAL" clId="{5A52A77E-F6FE-455C-9D68-F7C276A09B80}" dt="2023-01-11T14:27:38.655" v="259" actId="20577"/>
          <ac:spMkLst>
            <pc:docMk/>
            <pc:sldMk cId="3385785573" sldId="334"/>
            <ac:spMk id="3" creationId="{64FED3B9-B94A-98BF-1327-3427EA3CE214}"/>
          </ac:spMkLst>
        </pc:spChg>
      </pc:sldChg>
      <pc:sldChg chg="addSp modSp new del mod">
        <pc:chgData name="Шинкаренко Наталія Валентинівна" userId="0c98e55e-1a28-43c4-b62e-cc64518a8ca7" providerId="ADAL" clId="{5A52A77E-F6FE-455C-9D68-F7C276A09B80}" dt="2023-01-11T14:21:45.307" v="184" actId="47"/>
        <pc:sldMkLst>
          <pc:docMk/>
          <pc:sldMk cId="2165750971" sldId="335"/>
        </pc:sldMkLst>
        <pc:picChg chg="add mod">
          <ac:chgData name="Шинкаренко Наталія Валентинівна" userId="0c98e55e-1a28-43c4-b62e-cc64518a8ca7" providerId="ADAL" clId="{5A52A77E-F6FE-455C-9D68-F7C276A09B80}" dt="2023-01-11T14:21:39.954" v="183" actId="1076"/>
          <ac:picMkLst>
            <pc:docMk/>
            <pc:sldMk cId="2165750971" sldId="335"/>
            <ac:picMk id="4" creationId="{3E3BB7C6-7101-9437-4691-529FBC13E37C}"/>
          </ac:picMkLst>
        </pc:picChg>
      </pc:sldChg>
      <pc:sldChg chg="addSp modSp new del mod">
        <pc:chgData name="Шинкаренко Наталія Валентинівна" userId="0c98e55e-1a28-43c4-b62e-cc64518a8ca7" providerId="ADAL" clId="{5A52A77E-F6FE-455C-9D68-F7C276A09B80}" dt="2023-01-11T14:23:11.198" v="207" actId="47"/>
        <pc:sldMkLst>
          <pc:docMk/>
          <pc:sldMk cId="3217116572" sldId="335"/>
        </pc:sldMkLst>
        <pc:picChg chg="add mod">
          <ac:chgData name="Шинкаренко Наталія Валентинівна" userId="0c98e55e-1a28-43c4-b62e-cc64518a8ca7" providerId="ADAL" clId="{5A52A77E-F6FE-455C-9D68-F7C276A09B80}" dt="2023-01-11T14:22:08.875" v="188" actId="14100"/>
          <ac:picMkLst>
            <pc:docMk/>
            <pc:sldMk cId="3217116572" sldId="335"/>
            <ac:picMk id="4" creationId="{FC34874D-5246-4B93-D6F1-0099265097EE}"/>
          </ac:picMkLst>
        </pc:picChg>
      </pc:sldChg>
      <pc:sldChg chg="modSp new del mod">
        <pc:chgData name="Шинкаренко Наталія Валентинівна" userId="0c98e55e-1a28-43c4-b62e-cc64518a8ca7" providerId="ADAL" clId="{5A52A77E-F6FE-455C-9D68-F7C276A09B80}" dt="2023-01-11T14:21:18.924" v="180" actId="47"/>
        <pc:sldMkLst>
          <pc:docMk/>
          <pc:sldMk cId="3590288019" sldId="335"/>
        </pc:sldMkLst>
        <pc:spChg chg="mod">
          <ac:chgData name="Шинкаренко Наталія Валентинівна" userId="0c98e55e-1a28-43c4-b62e-cc64518a8ca7" providerId="ADAL" clId="{5A52A77E-F6FE-455C-9D68-F7C276A09B80}" dt="2023-01-11T14:21:12.497" v="179" actId="5793"/>
          <ac:spMkLst>
            <pc:docMk/>
            <pc:sldMk cId="3590288019" sldId="335"/>
            <ac:spMk id="3" creationId="{ED9C3D47-974F-7A93-4C5E-95E73702B75F}"/>
          </ac:spMkLst>
        </pc:spChg>
      </pc:sldChg>
      <pc:sldChg chg="addSp delSp modSp new mod modClrScheme chgLayout">
        <pc:chgData name="Шинкаренко Наталія Валентинівна" userId="0c98e55e-1a28-43c4-b62e-cc64518a8ca7" providerId="ADAL" clId="{5A52A77E-F6FE-455C-9D68-F7C276A09B80}" dt="2023-01-11T14:25:33.295" v="230" actId="1076"/>
        <pc:sldMkLst>
          <pc:docMk/>
          <pc:sldMk cId="2046422980" sldId="336"/>
        </pc:sldMkLst>
        <pc:spChg chg="del">
          <ac:chgData name="Шинкаренко Наталія Валентинівна" userId="0c98e55e-1a28-43c4-b62e-cc64518a8ca7" providerId="ADAL" clId="{5A52A77E-F6FE-455C-9D68-F7C276A09B80}" dt="2023-01-11T14:22:30.966" v="190" actId="26606"/>
          <ac:spMkLst>
            <pc:docMk/>
            <pc:sldMk cId="2046422980" sldId="336"/>
            <ac:spMk id="2" creationId="{D67550CE-E9CE-82AE-144D-C6E9D879C747}"/>
          </ac:spMkLst>
        </pc:spChg>
        <pc:spChg chg="del">
          <ac:chgData name="Шинкаренко Наталія Валентинівна" userId="0c98e55e-1a28-43c4-b62e-cc64518a8ca7" providerId="ADAL" clId="{5A52A77E-F6FE-455C-9D68-F7C276A09B80}" dt="2023-01-11T14:22:30.966" v="190" actId="26606"/>
          <ac:spMkLst>
            <pc:docMk/>
            <pc:sldMk cId="2046422980" sldId="336"/>
            <ac:spMk id="3" creationId="{B98D7A27-A577-92C5-D027-C7A8DD88F50A}"/>
          </ac:spMkLst>
        </pc:spChg>
        <pc:spChg chg="add mod">
          <ac:chgData name="Шинкаренко Наталія Валентинівна" userId="0c98e55e-1a28-43c4-b62e-cc64518a8ca7" providerId="ADAL" clId="{5A52A77E-F6FE-455C-9D68-F7C276A09B80}" dt="2023-01-11T14:25:24.889" v="228"/>
          <ac:spMkLst>
            <pc:docMk/>
            <pc:sldMk cId="2046422980" sldId="336"/>
            <ac:spMk id="8" creationId="{71FA32DC-0327-BBF6-69B7-C22DEAB4EC5A}"/>
          </ac:spMkLst>
        </pc:spChg>
        <pc:spChg chg="add mod">
          <ac:chgData name="Шинкаренко Наталія Валентинівна" userId="0c98e55e-1a28-43c4-b62e-cc64518a8ca7" providerId="ADAL" clId="{5A52A77E-F6FE-455C-9D68-F7C276A09B80}" dt="2023-01-11T14:24:41.831" v="221" actId="1076"/>
          <ac:spMkLst>
            <pc:docMk/>
            <pc:sldMk cId="2046422980" sldId="336"/>
            <ac:spMk id="10" creationId="{1F244282-8722-AD03-FFCF-724466B7AF67}"/>
          </ac:spMkLst>
        </pc:spChg>
        <pc:picChg chg="add mod">
          <ac:chgData name="Шинкаренко Наталія Валентинівна" userId="0c98e55e-1a28-43c4-b62e-cc64518a8ca7" providerId="ADAL" clId="{5A52A77E-F6FE-455C-9D68-F7C276A09B80}" dt="2023-01-11T14:25:33.295" v="230" actId="1076"/>
          <ac:picMkLst>
            <pc:docMk/>
            <pc:sldMk cId="2046422980" sldId="336"/>
            <ac:picMk id="4" creationId="{A6062273-5A40-3A2F-32D2-DC7A17CEABED}"/>
          </ac:picMkLst>
        </pc:picChg>
      </pc:sldChg>
      <pc:sldChg chg="addSp delSp modSp new mod">
        <pc:chgData name="Шинкаренко Наталія Валентинівна" userId="0c98e55e-1a28-43c4-b62e-cc64518a8ca7" providerId="ADAL" clId="{5A52A77E-F6FE-455C-9D68-F7C276A09B80}" dt="2023-01-11T14:43:46.538" v="391" actId="1076"/>
        <pc:sldMkLst>
          <pc:docMk/>
          <pc:sldMk cId="2158607318" sldId="337"/>
        </pc:sldMkLst>
        <pc:spChg chg="mod">
          <ac:chgData name="Шинкаренко Наталія Валентинівна" userId="0c98e55e-1a28-43c4-b62e-cc64518a8ca7" providerId="ADAL" clId="{5A52A77E-F6FE-455C-9D68-F7C276A09B80}" dt="2023-01-11T14:43:38.483" v="388" actId="14100"/>
          <ac:spMkLst>
            <pc:docMk/>
            <pc:sldMk cId="2158607318" sldId="337"/>
            <ac:spMk id="2" creationId="{97BF8D12-99EE-95B8-CB49-4F4DFB16EEB6}"/>
          </ac:spMkLst>
        </pc:spChg>
        <pc:spChg chg="del">
          <ac:chgData name="Шинкаренко Наталія Валентинівна" userId="0c98e55e-1a28-43c4-b62e-cc64518a8ca7" providerId="ADAL" clId="{5A52A77E-F6FE-455C-9D68-F7C276A09B80}" dt="2023-01-11T14:30:31.381" v="328" actId="21"/>
          <ac:spMkLst>
            <pc:docMk/>
            <pc:sldMk cId="2158607318" sldId="337"/>
            <ac:spMk id="3" creationId="{BCC160C2-3263-328F-175F-14537E239C5B}"/>
          </ac:spMkLst>
        </pc:spChg>
        <pc:picChg chg="add del mod">
          <ac:chgData name="Шинкаренко Наталія Валентинівна" userId="0c98e55e-1a28-43c4-b62e-cc64518a8ca7" providerId="ADAL" clId="{5A52A77E-F6FE-455C-9D68-F7C276A09B80}" dt="2023-01-11T14:37:26.316" v="337" actId="21"/>
          <ac:picMkLst>
            <pc:docMk/>
            <pc:sldMk cId="2158607318" sldId="337"/>
            <ac:picMk id="4" creationId="{C4AFD695-ABAF-4190-E227-7A0E50C404F2}"/>
          </ac:picMkLst>
        </pc:picChg>
        <pc:picChg chg="add mod">
          <ac:chgData name="Шинкаренко Наталія Валентинівна" userId="0c98e55e-1a28-43c4-b62e-cc64518a8ca7" providerId="ADAL" clId="{5A52A77E-F6FE-455C-9D68-F7C276A09B80}" dt="2023-01-11T14:43:46.538" v="391" actId="1076"/>
          <ac:picMkLst>
            <pc:docMk/>
            <pc:sldMk cId="2158607318" sldId="337"/>
            <ac:picMk id="5" creationId="{136D2E8C-424D-6DF9-75C1-4FC9DDE0719E}"/>
          </ac:picMkLst>
        </pc:picChg>
      </pc:sldChg>
      <pc:sldChg chg="addSp modSp new mod">
        <pc:chgData name="Шинкаренко Наталія Валентинівна" userId="0c98e55e-1a28-43c4-b62e-cc64518a8ca7" providerId="ADAL" clId="{5A52A77E-F6FE-455C-9D68-F7C276A09B80}" dt="2023-01-11T14:43:11.191" v="384" actId="1076"/>
        <pc:sldMkLst>
          <pc:docMk/>
          <pc:sldMk cId="1644179510" sldId="338"/>
        </pc:sldMkLst>
        <pc:spChg chg="mod">
          <ac:chgData name="Шинкаренко Наталія Валентинівна" userId="0c98e55e-1a28-43c4-b62e-cc64518a8ca7" providerId="ADAL" clId="{5A52A77E-F6FE-455C-9D68-F7C276A09B80}" dt="2023-01-11T14:40:04.736" v="367" actId="6549"/>
          <ac:spMkLst>
            <pc:docMk/>
            <pc:sldMk cId="1644179510" sldId="338"/>
            <ac:spMk id="2" creationId="{4AACC5E1-4A35-C824-7DFD-CA11C73A8AF3}"/>
          </ac:spMkLst>
        </pc:spChg>
        <pc:spChg chg="add mod">
          <ac:chgData name="Шинкаренко Наталія Валентинівна" userId="0c98e55e-1a28-43c4-b62e-cc64518a8ca7" providerId="ADAL" clId="{5A52A77E-F6FE-455C-9D68-F7C276A09B80}" dt="2023-01-11T14:40:21.917" v="371" actId="1076"/>
          <ac:spMkLst>
            <pc:docMk/>
            <pc:sldMk cId="1644179510" sldId="338"/>
            <ac:spMk id="5" creationId="{E85DA5F5-4011-2B53-C6E6-8765257DD261}"/>
          </ac:spMkLst>
        </pc:spChg>
        <pc:spChg chg="add mod">
          <ac:chgData name="Шинкаренко Наталія Валентинівна" userId="0c98e55e-1a28-43c4-b62e-cc64518a8ca7" providerId="ADAL" clId="{5A52A77E-F6FE-455C-9D68-F7C276A09B80}" dt="2023-01-11T14:43:11.191" v="384" actId="1076"/>
          <ac:spMkLst>
            <pc:docMk/>
            <pc:sldMk cId="1644179510" sldId="338"/>
            <ac:spMk id="7" creationId="{44755B76-ADF2-157A-5FC7-E6440418097C}"/>
          </ac:spMkLst>
        </pc:spChg>
        <pc:picChg chg="add mod">
          <ac:chgData name="Шинкаренко Наталія Валентинівна" userId="0c98e55e-1a28-43c4-b62e-cc64518a8ca7" providerId="ADAL" clId="{5A52A77E-F6FE-455C-9D68-F7C276A09B80}" dt="2023-01-11T14:43:07.143" v="383" actId="1076"/>
          <ac:picMkLst>
            <pc:docMk/>
            <pc:sldMk cId="1644179510" sldId="338"/>
            <ac:picMk id="3" creationId="{D08833B5-314A-B291-557F-9F7E692DC024}"/>
          </ac:picMkLst>
        </pc:picChg>
      </pc:sldChg>
      <pc:sldMasterChg chg="addSldLayout delSldLayout">
        <pc:chgData name="Шинкаренко Наталія Валентинівна" userId="0c98e55e-1a28-43c4-b62e-cc64518a8ca7" providerId="ADAL" clId="{5A52A77E-F6FE-455C-9D68-F7C276A09B80}" dt="2023-01-11T14:29:59.572" v="310" actId="47"/>
        <pc:sldMasterMkLst>
          <pc:docMk/>
          <pc:sldMasterMk cId="0" sldId="2147483672"/>
        </pc:sldMasterMkLst>
        <pc:sldLayoutChg chg="add del">
          <pc:chgData name="Шинкаренко Наталія Валентинівна" userId="0c98e55e-1a28-43c4-b62e-cc64518a8ca7" providerId="ADAL" clId="{5A52A77E-F6FE-455C-9D68-F7C276A09B80}" dt="2023-01-11T13:02:35.237" v="26" actId="47"/>
          <pc:sldLayoutMkLst>
            <pc:docMk/>
            <pc:sldMasterMk cId="0" sldId="2147483672"/>
            <pc:sldLayoutMk cId="0" sldId="2147483649"/>
          </pc:sldLayoutMkLst>
        </pc:sldLayoutChg>
        <pc:sldLayoutChg chg="add del">
          <pc:chgData name="Шинкаренко Наталія Валентинівна" userId="0c98e55e-1a28-43c4-b62e-cc64518a8ca7" providerId="ADAL" clId="{5A52A77E-F6FE-455C-9D68-F7C276A09B80}" dt="2023-01-11T14:27:42.769" v="262" actId="47"/>
          <pc:sldLayoutMkLst>
            <pc:docMk/>
            <pc:sldMasterMk cId="0" sldId="2147483672"/>
            <pc:sldLayoutMk cId="0" sldId="2147483653"/>
          </pc:sldLayoutMkLst>
        </pc:sldLayoutChg>
        <pc:sldLayoutChg chg="add del">
          <pc:chgData name="Шинкаренко Наталія Валентинівна" userId="0c98e55e-1a28-43c4-b62e-cc64518a8ca7" providerId="ADAL" clId="{5A52A77E-F6FE-455C-9D68-F7C276A09B80}" dt="2023-01-11T14:27:47.819" v="264" actId="47"/>
          <pc:sldLayoutMkLst>
            <pc:docMk/>
            <pc:sldMasterMk cId="0" sldId="2147483672"/>
            <pc:sldLayoutMk cId="0" sldId="2147483654"/>
          </pc:sldLayoutMkLst>
        </pc:sldLayoutChg>
        <pc:sldLayoutChg chg="add del">
          <pc:chgData name="Шинкаренко Наталія Валентинівна" userId="0c98e55e-1a28-43c4-b62e-cc64518a8ca7" providerId="ADAL" clId="{5A52A77E-F6FE-455C-9D68-F7C276A09B80}" dt="2023-01-11T13:02:37.686" v="30" actId="47"/>
          <pc:sldLayoutMkLst>
            <pc:docMk/>
            <pc:sldMasterMk cId="0" sldId="2147483672"/>
            <pc:sldLayoutMk cId="0" sldId="2147483655"/>
          </pc:sldLayoutMkLst>
        </pc:sldLayoutChg>
        <pc:sldLayoutChg chg="del">
          <pc:chgData name="Шинкаренко Наталія Валентинівна" userId="0c98e55e-1a28-43c4-b62e-cc64518a8ca7" providerId="ADAL" clId="{5A52A77E-F6FE-455C-9D68-F7C276A09B80}" dt="2023-01-11T14:28:07.084" v="269" actId="47"/>
          <pc:sldLayoutMkLst>
            <pc:docMk/>
            <pc:sldMasterMk cId="0" sldId="2147483672"/>
            <pc:sldLayoutMk cId="0" sldId="2147483656"/>
          </pc:sldLayoutMkLst>
        </pc:sldLayoutChg>
        <pc:sldLayoutChg chg="del">
          <pc:chgData name="Шинкаренко Наталія Валентинівна" userId="0c98e55e-1a28-43c4-b62e-cc64518a8ca7" providerId="ADAL" clId="{5A52A77E-F6FE-455C-9D68-F7C276A09B80}" dt="2023-01-11T14:28:09.789" v="272" actId="47"/>
          <pc:sldLayoutMkLst>
            <pc:docMk/>
            <pc:sldMasterMk cId="0" sldId="2147483672"/>
            <pc:sldLayoutMk cId="0" sldId="2147483657"/>
          </pc:sldLayoutMkLst>
        </pc:sldLayoutChg>
        <pc:sldLayoutChg chg="add del">
          <pc:chgData name="Шинкаренко Наталія Валентинівна" userId="0c98e55e-1a28-43c4-b62e-cc64518a8ca7" providerId="ADAL" clId="{5A52A77E-F6FE-455C-9D68-F7C276A09B80}" dt="2023-01-11T14:27:41.524" v="261" actId="47"/>
          <pc:sldLayoutMkLst>
            <pc:docMk/>
            <pc:sldMasterMk cId="0" sldId="2147483672"/>
            <pc:sldLayoutMk cId="0" sldId="2147483659"/>
          </pc:sldLayoutMkLst>
        </pc:sldLayoutChg>
        <pc:sldLayoutChg chg="add del">
          <pc:chgData name="Шинкаренко Наталія Валентинівна" userId="0c98e55e-1a28-43c4-b62e-cc64518a8ca7" providerId="ADAL" clId="{5A52A77E-F6FE-455C-9D68-F7C276A09B80}" dt="2023-01-11T13:02:38.842" v="32" actId="47"/>
          <pc:sldLayoutMkLst>
            <pc:docMk/>
            <pc:sldMasterMk cId="0" sldId="2147483672"/>
            <pc:sldLayoutMk cId="0" sldId="2147483660"/>
          </pc:sldLayoutMkLst>
        </pc:sldLayoutChg>
        <pc:sldLayoutChg chg="del">
          <pc:chgData name="Шинкаренко Наталія Валентинівна" userId="0c98e55e-1a28-43c4-b62e-cc64518a8ca7" providerId="ADAL" clId="{5A52A77E-F6FE-455C-9D68-F7C276A09B80}" dt="2023-01-11T14:28:11.470" v="274" actId="47"/>
          <pc:sldLayoutMkLst>
            <pc:docMk/>
            <pc:sldMasterMk cId="0" sldId="2147483672"/>
            <pc:sldLayoutMk cId="0" sldId="2147483661"/>
          </pc:sldLayoutMkLst>
        </pc:sldLayoutChg>
        <pc:sldLayoutChg chg="del">
          <pc:chgData name="Шинкаренко Наталія Валентинівна" userId="0c98e55e-1a28-43c4-b62e-cc64518a8ca7" providerId="ADAL" clId="{5A52A77E-F6FE-455C-9D68-F7C276A09B80}" dt="2023-01-11T14:28:14.505" v="277" actId="47"/>
          <pc:sldLayoutMkLst>
            <pc:docMk/>
            <pc:sldMasterMk cId="0" sldId="2147483672"/>
            <pc:sldLayoutMk cId="0" sldId="2147483662"/>
          </pc:sldLayoutMkLst>
        </pc:sldLayoutChg>
        <pc:sldLayoutChg chg="add del">
          <pc:chgData name="Шинкаренко Наталія Валентинівна" userId="0c98e55e-1a28-43c4-b62e-cc64518a8ca7" providerId="ADAL" clId="{5A52A77E-F6FE-455C-9D68-F7C276A09B80}" dt="2023-01-11T14:27:43.220" v="263" actId="47"/>
          <pc:sldLayoutMkLst>
            <pc:docMk/>
            <pc:sldMasterMk cId="0" sldId="2147483672"/>
            <pc:sldLayoutMk cId="0" sldId="2147483663"/>
          </pc:sldLayoutMkLst>
        </pc:sldLayoutChg>
        <pc:sldLayoutChg chg="del">
          <pc:chgData name="Шинкаренко Наталія Валентинівна" userId="0c98e55e-1a28-43c4-b62e-cc64518a8ca7" providerId="ADAL" clId="{5A52A77E-F6FE-455C-9D68-F7C276A09B80}" dt="2023-01-11T14:28:13.868" v="276" actId="47"/>
          <pc:sldLayoutMkLst>
            <pc:docMk/>
            <pc:sldMasterMk cId="0" sldId="2147483672"/>
            <pc:sldLayoutMk cId="0" sldId="2147483664"/>
          </pc:sldLayoutMkLst>
        </pc:sldLayoutChg>
        <pc:sldLayoutChg chg="del">
          <pc:chgData name="Шинкаренко Наталія Валентинівна" userId="0c98e55e-1a28-43c4-b62e-cc64518a8ca7" providerId="ADAL" clId="{5A52A77E-F6FE-455C-9D68-F7C276A09B80}" dt="2023-01-11T14:28:15.648" v="278" actId="47"/>
          <pc:sldLayoutMkLst>
            <pc:docMk/>
            <pc:sldMasterMk cId="0" sldId="2147483672"/>
            <pc:sldLayoutMk cId="0" sldId="2147483665"/>
          </pc:sldLayoutMkLst>
        </pc:sldLayoutChg>
        <pc:sldLayoutChg chg="del">
          <pc:chgData name="Шинкаренко Наталія Валентинівна" userId="0c98e55e-1a28-43c4-b62e-cc64518a8ca7" providerId="ADAL" clId="{5A52A77E-F6FE-455C-9D68-F7C276A09B80}" dt="2023-01-11T14:28:07.991" v="270" actId="47"/>
          <pc:sldLayoutMkLst>
            <pc:docMk/>
            <pc:sldMasterMk cId="0" sldId="2147483672"/>
            <pc:sldLayoutMk cId="0" sldId="2147483666"/>
          </pc:sldLayoutMkLst>
        </pc:sldLayoutChg>
        <pc:sldLayoutChg chg="del">
          <pc:chgData name="Шинкаренко Наталія Валентинівна" userId="0c98e55e-1a28-43c4-b62e-cc64518a8ca7" providerId="ADAL" clId="{5A52A77E-F6FE-455C-9D68-F7C276A09B80}" dt="2023-01-11T14:28:30.910" v="279" actId="47"/>
          <pc:sldLayoutMkLst>
            <pc:docMk/>
            <pc:sldMasterMk cId="0" sldId="2147483672"/>
            <pc:sldLayoutMk cId="0" sldId="2147483667"/>
          </pc:sldLayoutMkLst>
        </pc:sldLayoutChg>
        <pc:sldLayoutChg chg="del">
          <pc:chgData name="Шинкаренко Наталія Валентинівна" userId="0c98e55e-1a28-43c4-b62e-cc64518a8ca7" providerId="ADAL" clId="{5A52A77E-F6FE-455C-9D68-F7C276A09B80}" dt="2023-01-11T14:29:59.572" v="310" actId="47"/>
          <pc:sldLayoutMkLst>
            <pc:docMk/>
            <pc:sldMasterMk cId="0" sldId="2147483672"/>
            <pc:sldLayoutMk cId="0" sldId="2147483668"/>
          </pc:sldLayoutMkLst>
        </pc:sldLayoutChg>
      </pc:sldMasterChg>
      <pc:sldMasterChg chg="del delSldLayout">
        <pc:chgData name="Шинкаренко Наталія Валентинівна" userId="0c98e55e-1a28-43c4-b62e-cc64518a8ca7" providerId="ADAL" clId="{5A52A77E-F6FE-455C-9D68-F7C276A09B80}" dt="2023-01-11T14:28:40.370" v="300" actId="47"/>
        <pc:sldMasterMkLst>
          <pc:docMk/>
          <pc:sldMasterMk cId="0" sldId="2147483673"/>
        </pc:sldMasterMkLst>
        <pc:sldLayoutChg chg="del">
          <pc:chgData name="Шинкаренко Наталія Валентинівна" userId="0c98e55e-1a28-43c4-b62e-cc64518a8ca7" providerId="ADAL" clId="{5A52A77E-F6FE-455C-9D68-F7C276A09B80}" dt="2023-01-11T14:28:40.370" v="300" actId="47"/>
          <pc:sldLayoutMkLst>
            <pc:docMk/>
            <pc:sldMasterMk cId="0" sldId="2147483673"/>
            <pc:sldLayoutMk cId="0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e5b6f9d87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e5b6f9d87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e5b6f9d878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e5b6f9d878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e5b6f9d878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e5b6f9d878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2070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19850" y="105825"/>
            <a:ext cx="8904300" cy="493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25750" y="211725"/>
            <a:ext cx="8692500" cy="4712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25075" y="1368775"/>
            <a:ext cx="6293700" cy="177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601551" y="3432450"/>
            <a:ext cx="5940900" cy="4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4" name="Google Shape;14;p2"/>
          <p:cNvCxnSpPr/>
          <p:nvPr/>
        </p:nvCxnSpPr>
        <p:spPr>
          <a:xfrm rot="10800000">
            <a:off x="8621888" y="18029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5" name="Google Shape;15;p2"/>
          <p:cNvCxnSpPr/>
          <p:nvPr/>
        </p:nvCxnSpPr>
        <p:spPr>
          <a:xfrm>
            <a:off x="522088" y="18029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6" name="Google Shape;16;p2"/>
          <p:cNvSpPr/>
          <p:nvPr/>
        </p:nvSpPr>
        <p:spPr>
          <a:xfrm>
            <a:off x="853825" y="747975"/>
            <a:ext cx="289200" cy="28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6829875" y="4068450"/>
            <a:ext cx="289200" cy="28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" name="Google Shape;18;p2"/>
          <p:cNvCxnSpPr/>
          <p:nvPr/>
        </p:nvCxnSpPr>
        <p:spPr>
          <a:xfrm rot="10800000" flipH="1">
            <a:off x="8054375" y="325625"/>
            <a:ext cx="603300" cy="348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9" name="Google Shape;19;p2"/>
          <p:cNvCxnSpPr/>
          <p:nvPr/>
        </p:nvCxnSpPr>
        <p:spPr>
          <a:xfrm rot="10800000" flipH="1">
            <a:off x="2949157" y="4357648"/>
            <a:ext cx="619200" cy="35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/>
          <p:nvPr/>
        </p:nvSpPr>
        <p:spPr>
          <a:xfrm>
            <a:off x="119850" y="105825"/>
            <a:ext cx="8904300" cy="493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225750" y="211725"/>
            <a:ext cx="8692500" cy="4712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714100" y="3516363"/>
            <a:ext cx="2526300" cy="7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255750" y="2146363"/>
            <a:ext cx="3443100" cy="12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1848700" y="908635"/>
            <a:ext cx="2257800" cy="104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cxnSp>
        <p:nvCxnSpPr>
          <p:cNvPr id="27" name="Google Shape;27;p3"/>
          <p:cNvCxnSpPr/>
          <p:nvPr/>
        </p:nvCxnSpPr>
        <p:spPr>
          <a:xfrm rot="10800000" flipH="1">
            <a:off x="785371" y="801854"/>
            <a:ext cx="802500" cy="46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8" name="Google Shape;28;p3"/>
          <p:cNvCxnSpPr/>
          <p:nvPr/>
        </p:nvCxnSpPr>
        <p:spPr>
          <a:xfrm rot="10800000" flipH="1">
            <a:off x="416288" y="886698"/>
            <a:ext cx="802500" cy="46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9" name="Google Shape;29;p3"/>
          <p:cNvSpPr/>
          <p:nvPr/>
        </p:nvSpPr>
        <p:spPr>
          <a:xfrm>
            <a:off x="868538" y="4367250"/>
            <a:ext cx="289200" cy="28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" name="Google Shape;30;p3"/>
          <p:cNvCxnSpPr/>
          <p:nvPr/>
        </p:nvCxnSpPr>
        <p:spPr>
          <a:xfrm rot="10800000" flipH="1">
            <a:off x="5027550" y="4325800"/>
            <a:ext cx="780900" cy="450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1" name="Google Shape;31;p3"/>
          <p:cNvSpPr/>
          <p:nvPr/>
        </p:nvSpPr>
        <p:spPr>
          <a:xfrm>
            <a:off x="5581000" y="1027200"/>
            <a:ext cx="289200" cy="28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" name="Google Shape;32;p3"/>
          <p:cNvCxnSpPr/>
          <p:nvPr/>
        </p:nvCxnSpPr>
        <p:spPr>
          <a:xfrm>
            <a:off x="522088" y="18029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33" name="Google Shape;33;p3"/>
          <p:cNvCxnSpPr/>
          <p:nvPr/>
        </p:nvCxnSpPr>
        <p:spPr>
          <a:xfrm rot="10800000">
            <a:off x="8621888" y="18029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/>
          <p:nvPr/>
        </p:nvSpPr>
        <p:spPr>
          <a:xfrm>
            <a:off x="119850" y="105825"/>
            <a:ext cx="8904300" cy="493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225750" y="211725"/>
            <a:ext cx="8692500" cy="4712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cxnSp>
        <p:nvCxnSpPr>
          <p:cNvPr id="40" name="Google Shape;40;p4"/>
          <p:cNvCxnSpPr/>
          <p:nvPr/>
        </p:nvCxnSpPr>
        <p:spPr>
          <a:xfrm rot="10800000" flipH="1">
            <a:off x="8076896" y="4329829"/>
            <a:ext cx="802500" cy="46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1" name="Google Shape;41;p4"/>
          <p:cNvSpPr/>
          <p:nvPr/>
        </p:nvSpPr>
        <p:spPr>
          <a:xfrm>
            <a:off x="321663" y="4240450"/>
            <a:ext cx="289200" cy="28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8510325" y="3505025"/>
            <a:ext cx="289200" cy="28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4"/>
          <p:cNvCxnSpPr/>
          <p:nvPr/>
        </p:nvCxnSpPr>
        <p:spPr>
          <a:xfrm rot="10800000" flipH="1">
            <a:off x="7707813" y="4414673"/>
            <a:ext cx="802500" cy="46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44" name="Google Shape;44;p4"/>
          <p:cNvCxnSpPr/>
          <p:nvPr/>
        </p:nvCxnSpPr>
        <p:spPr>
          <a:xfrm rot="10800000">
            <a:off x="522088" y="5395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45" name="Google Shape;45;p4"/>
          <p:cNvCxnSpPr/>
          <p:nvPr/>
        </p:nvCxnSpPr>
        <p:spPr>
          <a:xfrm>
            <a:off x="8621888" y="5395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5"/>
          <p:cNvSpPr/>
          <p:nvPr/>
        </p:nvSpPr>
        <p:spPr>
          <a:xfrm>
            <a:off x="119850" y="105825"/>
            <a:ext cx="8904300" cy="493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225750" y="211725"/>
            <a:ext cx="8692500" cy="4712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713200" y="2216187"/>
            <a:ext cx="3622800" cy="12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2"/>
          </p:nvPr>
        </p:nvSpPr>
        <p:spPr>
          <a:xfrm>
            <a:off x="4807725" y="2216187"/>
            <a:ext cx="3623100" cy="12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713200" y="1721013"/>
            <a:ext cx="36228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 idx="3"/>
          </p:nvPr>
        </p:nvSpPr>
        <p:spPr>
          <a:xfrm>
            <a:off x="4807726" y="1721013"/>
            <a:ext cx="36231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cxnSp>
        <p:nvCxnSpPr>
          <p:cNvPr id="54" name="Google Shape;54;p5"/>
          <p:cNvCxnSpPr/>
          <p:nvPr/>
        </p:nvCxnSpPr>
        <p:spPr>
          <a:xfrm rot="10800000" flipH="1">
            <a:off x="4202907" y="4462148"/>
            <a:ext cx="575400" cy="332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5" name="Google Shape;55;p5"/>
          <p:cNvSpPr/>
          <p:nvPr/>
        </p:nvSpPr>
        <p:spPr>
          <a:xfrm>
            <a:off x="377488" y="4115100"/>
            <a:ext cx="289200" cy="28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7824500" y="4542375"/>
            <a:ext cx="289200" cy="28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7" name="Google Shape;57;p5"/>
          <p:cNvCxnSpPr/>
          <p:nvPr/>
        </p:nvCxnSpPr>
        <p:spPr>
          <a:xfrm rot="10800000" flipH="1">
            <a:off x="8033200" y="427900"/>
            <a:ext cx="603300" cy="348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8" name="Google Shape;58;p5"/>
          <p:cNvCxnSpPr/>
          <p:nvPr/>
        </p:nvCxnSpPr>
        <p:spPr>
          <a:xfrm rot="10800000">
            <a:off x="522088" y="5395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59" name="Google Shape;59;p5"/>
          <p:cNvCxnSpPr/>
          <p:nvPr/>
        </p:nvCxnSpPr>
        <p:spPr>
          <a:xfrm>
            <a:off x="8621888" y="5395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/>
          <p:nvPr/>
        </p:nvSpPr>
        <p:spPr>
          <a:xfrm>
            <a:off x="119850" y="105825"/>
            <a:ext cx="8904300" cy="493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"/>
          <p:cNvSpPr/>
          <p:nvPr/>
        </p:nvSpPr>
        <p:spPr>
          <a:xfrm>
            <a:off x="225750" y="211725"/>
            <a:ext cx="8692500" cy="4712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5" name="Google Shape;65;p6"/>
          <p:cNvCxnSpPr/>
          <p:nvPr/>
        </p:nvCxnSpPr>
        <p:spPr>
          <a:xfrm rot="10800000" flipH="1">
            <a:off x="7998807" y="4467848"/>
            <a:ext cx="655500" cy="378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66" name="Google Shape;66;p6"/>
          <p:cNvCxnSpPr/>
          <p:nvPr/>
        </p:nvCxnSpPr>
        <p:spPr>
          <a:xfrm rot="10800000" flipH="1">
            <a:off x="796588" y="350173"/>
            <a:ext cx="802500" cy="46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7" name="Google Shape;67;p6"/>
          <p:cNvSpPr/>
          <p:nvPr/>
        </p:nvSpPr>
        <p:spPr>
          <a:xfrm>
            <a:off x="332937" y="4354250"/>
            <a:ext cx="289200" cy="28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/>
          <p:nvPr/>
        </p:nvSpPr>
        <p:spPr>
          <a:xfrm>
            <a:off x="8494950" y="3948350"/>
            <a:ext cx="289200" cy="28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" name="Google Shape;69;p6"/>
          <p:cNvCxnSpPr/>
          <p:nvPr/>
        </p:nvCxnSpPr>
        <p:spPr>
          <a:xfrm rot="10800000" flipH="1">
            <a:off x="1165671" y="265329"/>
            <a:ext cx="802500" cy="46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0" name="Google Shape;70;p6"/>
          <p:cNvCxnSpPr/>
          <p:nvPr/>
        </p:nvCxnSpPr>
        <p:spPr>
          <a:xfrm rot="10800000">
            <a:off x="522088" y="5395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71" name="Google Shape;71;p6"/>
          <p:cNvCxnSpPr/>
          <p:nvPr/>
        </p:nvCxnSpPr>
        <p:spPr>
          <a:xfrm>
            <a:off x="8621888" y="5395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9"/>
          <p:cNvSpPr/>
          <p:nvPr/>
        </p:nvSpPr>
        <p:spPr>
          <a:xfrm>
            <a:off x="119850" y="105825"/>
            <a:ext cx="8904300" cy="493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/>
          <p:nvPr/>
        </p:nvSpPr>
        <p:spPr>
          <a:xfrm>
            <a:off x="225750" y="211725"/>
            <a:ext cx="8692500" cy="4712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3901750" y="1171425"/>
            <a:ext cx="42333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subTitle" idx="1"/>
          </p:nvPr>
        </p:nvSpPr>
        <p:spPr>
          <a:xfrm>
            <a:off x="3901725" y="2736981"/>
            <a:ext cx="42333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02" name="Google Shape;102;p9"/>
          <p:cNvCxnSpPr/>
          <p:nvPr/>
        </p:nvCxnSpPr>
        <p:spPr>
          <a:xfrm rot="10800000" flipH="1">
            <a:off x="4202907" y="4190948"/>
            <a:ext cx="1044900" cy="60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3" name="Google Shape;103;p9"/>
          <p:cNvSpPr/>
          <p:nvPr/>
        </p:nvSpPr>
        <p:spPr>
          <a:xfrm>
            <a:off x="921388" y="973750"/>
            <a:ext cx="289200" cy="28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7789400" y="4190950"/>
            <a:ext cx="289200" cy="28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5" name="Google Shape;105;p9"/>
          <p:cNvCxnSpPr/>
          <p:nvPr/>
        </p:nvCxnSpPr>
        <p:spPr>
          <a:xfrm rot="10800000" flipH="1">
            <a:off x="5888325" y="399675"/>
            <a:ext cx="603300" cy="348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9"/>
          <p:cNvCxnSpPr/>
          <p:nvPr/>
        </p:nvCxnSpPr>
        <p:spPr>
          <a:xfrm>
            <a:off x="522088" y="18029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07" name="Google Shape;107;p9"/>
          <p:cNvCxnSpPr/>
          <p:nvPr/>
        </p:nvCxnSpPr>
        <p:spPr>
          <a:xfrm rot="10800000">
            <a:off x="8621888" y="18029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08" name="Google Shape;108;p9"/>
          <p:cNvCxnSpPr/>
          <p:nvPr/>
        </p:nvCxnSpPr>
        <p:spPr>
          <a:xfrm rot="10800000" flipH="1">
            <a:off x="1825671" y="940491"/>
            <a:ext cx="802500" cy="46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9"/>
          <p:cNvCxnSpPr/>
          <p:nvPr/>
        </p:nvCxnSpPr>
        <p:spPr>
          <a:xfrm rot="10800000" flipH="1">
            <a:off x="1456588" y="1025335"/>
            <a:ext cx="802500" cy="46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4"/>
          <p:cNvSpPr/>
          <p:nvPr/>
        </p:nvSpPr>
        <p:spPr>
          <a:xfrm>
            <a:off x="119850" y="105825"/>
            <a:ext cx="8904300" cy="493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4"/>
          <p:cNvSpPr/>
          <p:nvPr/>
        </p:nvSpPr>
        <p:spPr>
          <a:xfrm>
            <a:off x="225750" y="211725"/>
            <a:ext cx="8692500" cy="4712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title" idx="2"/>
          </p:nvPr>
        </p:nvSpPr>
        <p:spPr>
          <a:xfrm>
            <a:off x="1020250" y="2487800"/>
            <a:ext cx="21669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9" name="Google Shape;159;p14"/>
          <p:cNvSpPr txBox="1">
            <a:spLocks noGrp="1"/>
          </p:cNvSpPr>
          <p:nvPr>
            <p:ph type="subTitle" idx="1"/>
          </p:nvPr>
        </p:nvSpPr>
        <p:spPr>
          <a:xfrm>
            <a:off x="1020250" y="3283758"/>
            <a:ext cx="2166900" cy="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4"/>
          <p:cNvSpPr txBox="1">
            <a:spLocks noGrp="1"/>
          </p:cNvSpPr>
          <p:nvPr>
            <p:ph type="title" idx="3"/>
          </p:nvPr>
        </p:nvSpPr>
        <p:spPr>
          <a:xfrm>
            <a:off x="3488499" y="2487800"/>
            <a:ext cx="21669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1" name="Google Shape;161;p14"/>
          <p:cNvSpPr txBox="1">
            <a:spLocks noGrp="1"/>
          </p:cNvSpPr>
          <p:nvPr>
            <p:ph type="subTitle" idx="4"/>
          </p:nvPr>
        </p:nvSpPr>
        <p:spPr>
          <a:xfrm>
            <a:off x="3488488" y="3283758"/>
            <a:ext cx="2166900" cy="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4"/>
          <p:cNvSpPr txBox="1">
            <a:spLocks noGrp="1"/>
          </p:cNvSpPr>
          <p:nvPr>
            <p:ph type="title" idx="5"/>
          </p:nvPr>
        </p:nvSpPr>
        <p:spPr>
          <a:xfrm>
            <a:off x="5956798" y="2487800"/>
            <a:ext cx="21669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3" name="Google Shape;163;p14"/>
          <p:cNvSpPr txBox="1">
            <a:spLocks noGrp="1"/>
          </p:cNvSpPr>
          <p:nvPr>
            <p:ph type="subTitle" idx="6"/>
          </p:nvPr>
        </p:nvSpPr>
        <p:spPr>
          <a:xfrm>
            <a:off x="5956727" y="3283758"/>
            <a:ext cx="2166900" cy="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4"/>
          <p:cNvSpPr/>
          <p:nvPr/>
        </p:nvSpPr>
        <p:spPr>
          <a:xfrm>
            <a:off x="332075" y="873825"/>
            <a:ext cx="289200" cy="28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8528600" y="584625"/>
            <a:ext cx="289200" cy="28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6" name="Google Shape;166;p14"/>
          <p:cNvCxnSpPr/>
          <p:nvPr/>
        </p:nvCxnSpPr>
        <p:spPr>
          <a:xfrm rot="10800000" flipH="1">
            <a:off x="7510774" y="4365224"/>
            <a:ext cx="657300" cy="379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67" name="Google Shape;167;p14"/>
          <p:cNvCxnSpPr/>
          <p:nvPr/>
        </p:nvCxnSpPr>
        <p:spPr>
          <a:xfrm rot="10800000" flipH="1">
            <a:off x="1020307" y="1412011"/>
            <a:ext cx="619200" cy="35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14"/>
          <p:cNvCxnSpPr/>
          <p:nvPr/>
        </p:nvCxnSpPr>
        <p:spPr>
          <a:xfrm rot="10800000" flipH="1">
            <a:off x="7208524" y="4434703"/>
            <a:ext cx="657300" cy="379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69" name="Google Shape;169;p14"/>
          <p:cNvCxnSpPr/>
          <p:nvPr/>
        </p:nvCxnSpPr>
        <p:spPr>
          <a:xfrm>
            <a:off x="522088" y="18029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70" name="Google Shape;170;p14"/>
          <p:cNvCxnSpPr/>
          <p:nvPr/>
        </p:nvCxnSpPr>
        <p:spPr>
          <a:xfrm rot="10800000">
            <a:off x="8621888" y="18029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3"/>
          <p:cNvSpPr/>
          <p:nvPr/>
        </p:nvSpPr>
        <p:spPr>
          <a:xfrm>
            <a:off x="119850" y="105825"/>
            <a:ext cx="8904300" cy="493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3"/>
          <p:cNvSpPr/>
          <p:nvPr/>
        </p:nvSpPr>
        <p:spPr>
          <a:xfrm>
            <a:off x="225750" y="211725"/>
            <a:ext cx="8692500" cy="4712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8" name="Google Shape;288;p23"/>
          <p:cNvCxnSpPr/>
          <p:nvPr/>
        </p:nvCxnSpPr>
        <p:spPr>
          <a:xfrm rot="10800000">
            <a:off x="8621888" y="18029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89" name="Google Shape;289;p23"/>
          <p:cNvCxnSpPr/>
          <p:nvPr/>
        </p:nvCxnSpPr>
        <p:spPr>
          <a:xfrm>
            <a:off x="522088" y="18029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4"/>
          <p:cNvSpPr/>
          <p:nvPr/>
        </p:nvSpPr>
        <p:spPr>
          <a:xfrm>
            <a:off x="119850" y="105825"/>
            <a:ext cx="8904300" cy="493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4"/>
          <p:cNvSpPr/>
          <p:nvPr/>
        </p:nvSpPr>
        <p:spPr>
          <a:xfrm>
            <a:off x="225750" y="211725"/>
            <a:ext cx="8692500" cy="4712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4" name="Google Shape;294;p24"/>
          <p:cNvCxnSpPr/>
          <p:nvPr/>
        </p:nvCxnSpPr>
        <p:spPr>
          <a:xfrm>
            <a:off x="8621888" y="5395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95" name="Google Shape;295;p24"/>
          <p:cNvCxnSpPr/>
          <p:nvPr/>
        </p:nvCxnSpPr>
        <p:spPr>
          <a:xfrm rot="10800000">
            <a:off x="522088" y="5395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●"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○"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■"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●"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○"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■"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●"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○"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■"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60" r:id="rId7"/>
    <p:sldLayoutId id="2147483669" r:id="rId8"/>
    <p:sldLayoutId id="21474836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7"/>
          <p:cNvGrpSpPr/>
          <p:nvPr/>
        </p:nvGrpSpPr>
        <p:grpSpPr>
          <a:xfrm>
            <a:off x="7514268" y="996453"/>
            <a:ext cx="376341" cy="536524"/>
            <a:chOff x="5190150" y="4445475"/>
            <a:chExt cx="588125" cy="838450"/>
          </a:xfrm>
        </p:grpSpPr>
        <p:sp>
          <p:nvSpPr>
            <p:cNvPr id="305" name="Google Shape;305;p27"/>
            <p:cNvSpPr/>
            <p:nvPr/>
          </p:nvSpPr>
          <p:spPr>
            <a:xfrm>
              <a:off x="5190150" y="4445475"/>
              <a:ext cx="588125" cy="838450"/>
            </a:xfrm>
            <a:custGeom>
              <a:avLst/>
              <a:gdLst/>
              <a:ahLst/>
              <a:cxnLst/>
              <a:rect l="l" t="t" r="r" b="b"/>
              <a:pathLst>
                <a:path w="23525" h="33538" extrusionOk="0">
                  <a:moveTo>
                    <a:pt x="12070" y="1"/>
                  </a:moveTo>
                  <a:cubicBezTo>
                    <a:pt x="11787" y="1"/>
                    <a:pt x="11506" y="151"/>
                    <a:pt x="11370" y="446"/>
                  </a:cubicBezTo>
                  <a:lnTo>
                    <a:pt x="2588" y="20828"/>
                  </a:lnTo>
                  <a:cubicBezTo>
                    <a:pt x="0" y="26836"/>
                    <a:pt x="4437" y="33538"/>
                    <a:pt x="11000" y="33538"/>
                  </a:cubicBezTo>
                  <a:lnTo>
                    <a:pt x="12618" y="33538"/>
                  </a:lnTo>
                  <a:cubicBezTo>
                    <a:pt x="19088" y="33538"/>
                    <a:pt x="23525" y="26975"/>
                    <a:pt x="21075" y="21013"/>
                  </a:cubicBezTo>
                  <a:lnTo>
                    <a:pt x="12802" y="492"/>
                  </a:lnTo>
                  <a:cubicBezTo>
                    <a:pt x="12661" y="163"/>
                    <a:pt x="12364" y="1"/>
                    <a:pt x="12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5518275" y="4865625"/>
              <a:ext cx="156025" cy="357075"/>
            </a:xfrm>
            <a:custGeom>
              <a:avLst/>
              <a:gdLst/>
              <a:ahLst/>
              <a:cxnLst/>
              <a:rect l="l" t="t" r="r" b="b"/>
              <a:pathLst>
                <a:path w="6241" h="14283" extrusionOk="0">
                  <a:moveTo>
                    <a:pt x="3513" y="1"/>
                  </a:moveTo>
                  <a:lnTo>
                    <a:pt x="3513" y="1"/>
                  </a:lnTo>
                  <a:cubicBezTo>
                    <a:pt x="3791" y="1434"/>
                    <a:pt x="4068" y="2774"/>
                    <a:pt x="4207" y="4114"/>
                  </a:cubicBezTo>
                  <a:cubicBezTo>
                    <a:pt x="4392" y="5408"/>
                    <a:pt x="4392" y="6703"/>
                    <a:pt x="4253" y="8043"/>
                  </a:cubicBezTo>
                  <a:cubicBezTo>
                    <a:pt x="4068" y="9244"/>
                    <a:pt x="3652" y="10446"/>
                    <a:pt x="2913" y="11509"/>
                  </a:cubicBezTo>
                  <a:cubicBezTo>
                    <a:pt x="2081" y="12572"/>
                    <a:pt x="1110" y="13496"/>
                    <a:pt x="1" y="14282"/>
                  </a:cubicBezTo>
                  <a:cubicBezTo>
                    <a:pt x="1480" y="14144"/>
                    <a:pt x="2913" y="13496"/>
                    <a:pt x="4022" y="12433"/>
                  </a:cubicBezTo>
                  <a:cubicBezTo>
                    <a:pt x="5177" y="11324"/>
                    <a:pt x="5871" y="9845"/>
                    <a:pt x="6055" y="8274"/>
                  </a:cubicBezTo>
                  <a:cubicBezTo>
                    <a:pt x="6240" y="6795"/>
                    <a:pt x="6102" y="5270"/>
                    <a:pt x="5639" y="3837"/>
                  </a:cubicBezTo>
                  <a:cubicBezTo>
                    <a:pt x="5177" y="2404"/>
                    <a:pt x="4484" y="1110"/>
                    <a:pt x="3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27"/>
          <p:cNvGrpSpPr/>
          <p:nvPr/>
        </p:nvGrpSpPr>
        <p:grpSpPr>
          <a:xfrm>
            <a:off x="761550" y="3432450"/>
            <a:ext cx="1712650" cy="1283100"/>
            <a:chOff x="1248375" y="2405700"/>
            <a:chExt cx="1712650" cy="1283100"/>
          </a:xfrm>
        </p:grpSpPr>
        <p:sp>
          <p:nvSpPr>
            <p:cNvPr id="308" name="Google Shape;308;p27"/>
            <p:cNvSpPr/>
            <p:nvPr/>
          </p:nvSpPr>
          <p:spPr>
            <a:xfrm>
              <a:off x="1248375" y="2624100"/>
              <a:ext cx="953825" cy="946575"/>
            </a:xfrm>
            <a:custGeom>
              <a:avLst/>
              <a:gdLst/>
              <a:ahLst/>
              <a:cxnLst/>
              <a:rect l="l" t="t" r="r" b="b"/>
              <a:pathLst>
                <a:path w="38153" h="37863" extrusionOk="0">
                  <a:moveTo>
                    <a:pt x="948" y="0"/>
                  </a:moveTo>
                  <a:cubicBezTo>
                    <a:pt x="948" y="1"/>
                    <a:pt x="1" y="37863"/>
                    <a:pt x="24594" y="37863"/>
                  </a:cubicBezTo>
                  <a:cubicBezTo>
                    <a:pt x="25476" y="37863"/>
                    <a:pt x="26390" y="37814"/>
                    <a:pt x="27338" y="37714"/>
                  </a:cubicBezTo>
                  <a:cubicBezTo>
                    <a:pt x="27338" y="37714"/>
                    <a:pt x="23410" y="23247"/>
                    <a:pt x="11717" y="19227"/>
                  </a:cubicBezTo>
                  <a:lnTo>
                    <a:pt x="11717" y="19227"/>
                  </a:lnTo>
                  <a:cubicBezTo>
                    <a:pt x="20821" y="20659"/>
                    <a:pt x="28632" y="31428"/>
                    <a:pt x="29048" y="36327"/>
                  </a:cubicBezTo>
                  <a:cubicBezTo>
                    <a:pt x="29048" y="36327"/>
                    <a:pt x="38153" y="19411"/>
                    <a:pt x="18372" y="11739"/>
                  </a:cubicBezTo>
                  <a:cubicBezTo>
                    <a:pt x="1642" y="5269"/>
                    <a:pt x="948" y="1"/>
                    <a:pt x="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1674150" y="2405700"/>
              <a:ext cx="1286875" cy="1283100"/>
            </a:xfrm>
            <a:custGeom>
              <a:avLst/>
              <a:gdLst/>
              <a:ahLst/>
              <a:cxnLst/>
              <a:rect l="l" t="t" r="r" b="b"/>
              <a:pathLst>
                <a:path w="51475" h="51324" extrusionOk="0">
                  <a:moveTo>
                    <a:pt x="47882" y="1"/>
                  </a:moveTo>
                  <a:cubicBezTo>
                    <a:pt x="47882" y="2"/>
                    <a:pt x="47280" y="6980"/>
                    <a:pt x="25605" y="16501"/>
                  </a:cubicBezTo>
                  <a:cubicBezTo>
                    <a:pt x="1" y="27824"/>
                    <a:pt x="13034" y="49592"/>
                    <a:pt x="13034" y="49592"/>
                  </a:cubicBezTo>
                  <a:cubicBezTo>
                    <a:pt x="13219" y="43076"/>
                    <a:pt x="22878" y="28425"/>
                    <a:pt x="34802" y="26021"/>
                  </a:cubicBezTo>
                  <a:lnTo>
                    <a:pt x="34802" y="26021"/>
                  </a:lnTo>
                  <a:cubicBezTo>
                    <a:pt x="19597" y="32030"/>
                    <a:pt x="15345" y="51256"/>
                    <a:pt x="15345" y="51256"/>
                  </a:cubicBezTo>
                  <a:cubicBezTo>
                    <a:pt x="16082" y="51301"/>
                    <a:pt x="16803" y="51323"/>
                    <a:pt x="17507" y="51323"/>
                  </a:cubicBezTo>
                  <a:cubicBezTo>
                    <a:pt x="51474" y="51323"/>
                    <a:pt x="47882" y="3"/>
                    <a:pt x="47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1728450" y="2413800"/>
              <a:ext cx="532300" cy="531075"/>
            </a:xfrm>
            <a:custGeom>
              <a:avLst/>
              <a:gdLst/>
              <a:ahLst/>
              <a:cxnLst/>
              <a:rect l="l" t="t" r="r" b="b"/>
              <a:pathLst>
                <a:path w="21292" h="21243" extrusionOk="0">
                  <a:moveTo>
                    <a:pt x="19828" y="0"/>
                  </a:moveTo>
                  <a:cubicBezTo>
                    <a:pt x="19828" y="1"/>
                    <a:pt x="19550" y="2913"/>
                    <a:pt x="10585" y="6841"/>
                  </a:cubicBezTo>
                  <a:cubicBezTo>
                    <a:pt x="1" y="11509"/>
                    <a:pt x="5362" y="20521"/>
                    <a:pt x="5362" y="20521"/>
                  </a:cubicBezTo>
                  <a:cubicBezTo>
                    <a:pt x="5455" y="17840"/>
                    <a:pt x="9475" y="11786"/>
                    <a:pt x="14421" y="10769"/>
                  </a:cubicBezTo>
                  <a:lnTo>
                    <a:pt x="14421" y="10769"/>
                  </a:lnTo>
                  <a:cubicBezTo>
                    <a:pt x="8135" y="13265"/>
                    <a:pt x="6379" y="21214"/>
                    <a:pt x="6379" y="21214"/>
                  </a:cubicBezTo>
                  <a:cubicBezTo>
                    <a:pt x="6685" y="21233"/>
                    <a:pt x="6984" y="21242"/>
                    <a:pt x="7277" y="21242"/>
                  </a:cubicBezTo>
                  <a:cubicBezTo>
                    <a:pt x="21291" y="21242"/>
                    <a:pt x="19828" y="2"/>
                    <a:pt x="19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11" name="Google Shape;311;p27"/>
          <p:cNvCxnSpPr/>
          <p:nvPr/>
        </p:nvCxnSpPr>
        <p:spPr>
          <a:xfrm rot="10800000" flipH="1">
            <a:off x="7040732" y="2793948"/>
            <a:ext cx="1044900" cy="60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12" name="Google Shape;312;p27"/>
          <p:cNvCxnSpPr/>
          <p:nvPr/>
        </p:nvCxnSpPr>
        <p:spPr>
          <a:xfrm rot="10800000" flipH="1">
            <a:off x="1771657" y="970798"/>
            <a:ext cx="1044900" cy="60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13" name="Google Shape;313;p27"/>
          <p:cNvCxnSpPr/>
          <p:nvPr/>
        </p:nvCxnSpPr>
        <p:spPr>
          <a:xfrm rot="10800000" flipH="1">
            <a:off x="1291175" y="1081250"/>
            <a:ext cx="1044900" cy="60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14" name="Google Shape;314;p27"/>
          <p:cNvSpPr txBox="1">
            <a:spLocks noGrp="1"/>
          </p:cNvSpPr>
          <p:nvPr>
            <p:ph type="ctrTitle"/>
          </p:nvPr>
        </p:nvSpPr>
        <p:spPr>
          <a:xfrm>
            <a:off x="1425074" y="1368775"/>
            <a:ext cx="6876087" cy="177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ЕКОЛОГІСТИКА</a:t>
            </a:r>
            <a:endParaRPr dirty="0"/>
          </a:p>
        </p:txBody>
      </p:sp>
      <p:grpSp>
        <p:nvGrpSpPr>
          <p:cNvPr id="316" name="Google Shape;316;p27"/>
          <p:cNvGrpSpPr/>
          <p:nvPr/>
        </p:nvGrpSpPr>
        <p:grpSpPr>
          <a:xfrm>
            <a:off x="6926150" y="354275"/>
            <a:ext cx="588125" cy="838450"/>
            <a:chOff x="5190150" y="4445475"/>
            <a:chExt cx="588125" cy="838450"/>
          </a:xfrm>
        </p:grpSpPr>
        <p:sp>
          <p:nvSpPr>
            <p:cNvPr id="317" name="Google Shape;317;p27"/>
            <p:cNvSpPr/>
            <p:nvPr/>
          </p:nvSpPr>
          <p:spPr>
            <a:xfrm>
              <a:off x="5190150" y="4445475"/>
              <a:ext cx="588125" cy="838450"/>
            </a:xfrm>
            <a:custGeom>
              <a:avLst/>
              <a:gdLst/>
              <a:ahLst/>
              <a:cxnLst/>
              <a:rect l="l" t="t" r="r" b="b"/>
              <a:pathLst>
                <a:path w="23525" h="33538" extrusionOk="0">
                  <a:moveTo>
                    <a:pt x="12070" y="1"/>
                  </a:moveTo>
                  <a:cubicBezTo>
                    <a:pt x="11787" y="1"/>
                    <a:pt x="11506" y="151"/>
                    <a:pt x="11370" y="446"/>
                  </a:cubicBezTo>
                  <a:lnTo>
                    <a:pt x="2588" y="20828"/>
                  </a:lnTo>
                  <a:cubicBezTo>
                    <a:pt x="0" y="26836"/>
                    <a:pt x="4437" y="33538"/>
                    <a:pt x="11000" y="33538"/>
                  </a:cubicBezTo>
                  <a:lnTo>
                    <a:pt x="12618" y="33538"/>
                  </a:lnTo>
                  <a:cubicBezTo>
                    <a:pt x="19088" y="33538"/>
                    <a:pt x="23525" y="26975"/>
                    <a:pt x="21075" y="21013"/>
                  </a:cubicBezTo>
                  <a:lnTo>
                    <a:pt x="12802" y="492"/>
                  </a:lnTo>
                  <a:cubicBezTo>
                    <a:pt x="12661" y="163"/>
                    <a:pt x="12364" y="1"/>
                    <a:pt x="12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5518275" y="4865625"/>
              <a:ext cx="156025" cy="357075"/>
            </a:xfrm>
            <a:custGeom>
              <a:avLst/>
              <a:gdLst/>
              <a:ahLst/>
              <a:cxnLst/>
              <a:rect l="l" t="t" r="r" b="b"/>
              <a:pathLst>
                <a:path w="6241" h="14283" extrusionOk="0">
                  <a:moveTo>
                    <a:pt x="3513" y="1"/>
                  </a:moveTo>
                  <a:lnTo>
                    <a:pt x="3513" y="1"/>
                  </a:lnTo>
                  <a:cubicBezTo>
                    <a:pt x="3791" y="1434"/>
                    <a:pt x="4068" y="2774"/>
                    <a:pt x="4207" y="4114"/>
                  </a:cubicBezTo>
                  <a:cubicBezTo>
                    <a:pt x="4392" y="5408"/>
                    <a:pt x="4392" y="6703"/>
                    <a:pt x="4253" y="8043"/>
                  </a:cubicBezTo>
                  <a:cubicBezTo>
                    <a:pt x="4068" y="9244"/>
                    <a:pt x="3652" y="10446"/>
                    <a:pt x="2913" y="11509"/>
                  </a:cubicBezTo>
                  <a:cubicBezTo>
                    <a:pt x="2081" y="12572"/>
                    <a:pt x="1110" y="13496"/>
                    <a:pt x="1" y="14282"/>
                  </a:cubicBezTo>
                  <a:cubicBezTo>
                    <a:pt x="1480" y="14144"/>
                    <a:pt x="2913" y="13496"/>
                    <a:pt x="4022" y="12433"/>
                  </a:cubicBezTo>
                  <a:cubicBezTo>
                    <a:pt x="5177" y="11324"/>
                    <a:pt x="5871" y="9845"/>
                    <a:pt x="6055" y="8274"/>
                  </a:cubicBezTo>
                  <a:cubicBezTo>
                    <a:pt x="6240" y="6795"/>
                    <a:pt x="6102" y="5270"/>
                    <a:pt x="5639" y="3837"/>
                  </a:cubicBezTo>
                  <a:cubicBezTo>
                    <a:pt x="5177" y="2404"/>
                    <a:pt x="4484" y="1110"/>
                    <a:pt x="3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7767743-4D5D-4208-AF77-B4EF75081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0261" y="4063684"/>
            <a:ext cx="5940900" cy="651866"/>
          </a:xfrm>
        </p:spPr>
        <p:txBody>
          <a:bodyPr/>
          <a:lstStyle/>
          <a:p>
            <a:pPr algn="l"/>
            <a:r>
              <a:rPr lang="uk-UA" dirty="0"/>
              <a:t>доц. каф. Маркетингу НТУ «ДП»</a:t>
            </a:r>
          </a:p>
          <a:p>
            <a:pPr algn="l"/>
            <a:r>
              <a:rPr lang="uk-UA" dirty="0"/>
              <a:t>Шинкаренко Наталія Валентинівна</a:t>
            </a:r>
            <a:endParaRPr lang="ru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8A604-42F7-733C-EAD7-9FC837B3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Структура курсу</a:t>
            </a:r>
            <a:endParaRPr lang="ru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02DD39-92C5-D231-5D57-0B4497424826}"/>
              </a:ext>
            </a:extLst>
          </p:cNvPr>
          <p:cNvSpPr txBox="1"/>
          <p:nvPr/>
        </p:nvSpPr>
        <p:spPr>
          <a:xfrm>
            <a:off x="713225" y="1391883"/>
            <a:ext cx="6558432" cy="2637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Тема 1. </a:t>
            </a:r>
            <a:r>
              <a:rPr lang="ru-RU" dirty="0" err="1"/>
              <a:t>Сутність</a:t>
            </a:r>
            <a:r>
              <a:rPr lang="ru-RU" dirty="0"/>
              <a:t> та </a:t>
            </a: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логістики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Тема 2. </a:t>
            </a:r>
            <a:r>
              <a:rPr lang="ru-RU" dirty="0" err="1"/>
              <a:t>Логістичні</a:t>
            </a:r>
            <a:r>
              <a:rPr lang="ru-RU" dirty="0"/>
              <a:t> потоки і </a:t>
            </a:r>
            <a:r>
              <a:rPr lang="ru-RU" dirty="0" err="1"/>
              <a:t>процеси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az-Cyrl-AZ" dirty="0"/>
              <a:t>Тема 3. Логістичні стратегії та типові об’єкти логістичних рішень</a:t>
            </a:r>
          </a:p>
          <a:p>
            <a:pPr>
              <a:lnSpc>
                <a:spcPct val="150000"/>
              </a:lnSpc>
            </a:pPr>
            <a:r>
              <a:rPr lang="ru-RU" dirty="0"/>
              <a:t>Тема 4. </a:t>
            </a:r>
            <a:r>
              <a:rPr lang="ru-RU" dirty="0" err="1"/>
              <a:t>Екологістика</a:t>
            </a:r>
            <a:r>
              <a:rPr lang="ru-RU" dirty="0"/>
              <a:t> в </a:t>
            </a:r>
            <a:r>
              <a:rPr lang="ru-RU" dirty="0" err="1"/>
              <a:t>дотримані</a:t>
            </a:r>
            <a:r>
              <a:rPr lang="ru-RU" dirty="0"/>
              <a:t> </a:t>
            </a:r>
            <a:r>
              <a:rPr lang="ru-RU" dirty="0" err="1"/>
              <a:t>сталого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Тема 5. </a:t>
            </a:r>
            <a:r>
              <a:rPr lang="ru-RU" dirty="0" err="1"/>
              <a:t>Структуризація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 </a:t>
            </a:r>
            <a:r>
              <a:rPr lang="ru-RU" dirty="0" err="1"/>
              <a:t>екологістики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Тема 6. </a:t>
            </a:r>
            <a:r>
              <a:rPr lang="ru-RU" dirty="0" err="1"/>
              <a:t>Складська</a:t>
            </a:r>
            <a:r>
              <a:rPr lang="ru-RU" dirty="0"/>
              <a:t> </a:t>
            </a:r>
            <a:r>
              <a:rPr lang="ru-RU" dirty="0" err="1"/>
              <a:t>логістика</a:t>
            </a:r>
            <a:r>
              <a:rPr lang="ru-RU" dirty="0"/>
              <a:t> та </a:t>
            </a:r>
            <a:r>
              <a:rPr lang="ru-RU" dirty="0" err="1"/>
              <a:t>пакування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Тема 7.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проектування</a:t>
            </a:r>
            <a:r>
              <a:rPr lang="ru-RU" dirty="0"/>
              <a:t> </a:t>
            </a:r>
            <a:r>
              <a:rPr lang="ru-RU" dirty="0" err="1"/>
              <a:t>екологістичних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у </a:t>
            </a:r>
            <a:r>
              <a:rPr lang="ru-RU" dirty="0" err="1"/>
              <a:t>логістиці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Тема 8.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екологістичних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36131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4D971-ECF0-0352-085D-A2BF2D6C5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Результати навчання</a:t>
            </a:r>
            <a:endParaRPr lang="ru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FED3B9-B94A-98BF-1327-3427EA3CE2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z-Cyrl-AZ" dirty="0"/>
              <a:t>знати сутність та основні концепції сучасної логістики;</a:t>
            </a:r>
          </a:p>
          <a:p>
            <a:r>
              <a:rPr lang="az-Cyrl-AZ" dirty="0"/>
              <a:t>основні принципи екологічного підходу до логістики та методологію екологічної логістики;</a:t>
            </a:r>
          </a:p>
          <a:p>
            <a:r>
              <a:rPr lang="az-Cyrl-AZ" dirty="0"/>
              <a:t>імплементація концепції та цілей екологістики в систему управління діяльністю підприємства; </a:t>
            </a:r>
          </a:p>
          <a:p>
            <a:r>
              <a:rPr lang="az-Cyrl-AZ" dirty="0"/>
              <a:t>самостійно приймати логістичні рішення щодо відбору постачальників, перевізників, пакувальних матеріалів з урахуванням принципів сталого розвитку;</a:t>
            </a:r>
          </a:p>
          <a:p>
            <a:r>
              <a:rPr lang="az-Cyrl-AZ" dirty="0"/>
              <a:t>знання теоретичних основних організації логістики рециклінга;</a:t>
            </a:r>
          </a:p>
          <a:p>
            <a:r>
              <a:rPr lang="az-Cyrl-AZ" dirty="0"/>
              <a:t>знати рішення та методи поводження з відходами в рамках екології відходів та планувати заходи в галузі екології відходів;</a:t>
            </a:r>
          </a:p>
          <a:p>
            <a:r>
              <a:rPr lang="az-Cyrl-AZ" dirty="0"/>
              <a:t>оптимізація екологічного балансу підприємства шляхом зниження енергетичних, пакувальних, водних ресурсів та відходів.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385785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F8D12-99EE-95B8-CB49-4F4DFB16E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87" y="849208"/>
            <a:ext cx="4580398" cy="1148580"/>
          </a:xfrm>
        </p:spPr>
        <p:txBody>
          <a:bodyPr/>
          <a:lstStyle/>
          <a:p>
            <a:r>
              <a:rPr lang="uk-UA" sz="4400" dirty="0"/>
              <a:t>Дякую за увагу!</a:t>
            </a:r>
            <a:endParaRPr lang="ru-UA" sz="4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6D2E8C-424D-6DF9-75C1-4FC9DDE07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887" y="2067765"/>
            <a:ext cx="4580398" cy="290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0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Логістика</a:t>
            </a:r>
            <a:endParaRPr dirty="0"/>
          </a:p>
        </p:txBody>
      </p:sp>
      <p:sp>
        <p:nvSpPr>
          <p:cNvPr id="330" name="Google Shape;330;p29"/>
          <p:cNvSpPr txBox="1">
            <a:spLocks noGrp="1"/>
          </p:cNvSpPr>
          <p:nvPr>
            <p:ph type="title" idx="2"/>
          </p:nvPr>
        </p:nvSpPr>
        <p:spPr>
          <a:xfrm>
            <a:off x="1020250" y="2487800"/>
            <a:ext cx="21669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грецького</a:t>
            </a:r>
            <a:r>
              <a:rPr lang="ru-RU" dirty="0"/>
              <a:t> </a:t>
            </a:r>
            <a:r>
              <a:rPr lang="en-US" i="1" dirty="0" err="1"/>
              <a:t>logistikos</a:t>
            </a:r>
            <a:endParaRPr i="1" dirty="0"/>
          </a:p>
        </p:txBody>
      </p:sp>
      <p:sp>
        <p:nvSpPr>
          <p:cNvPr id="331" name="Google Shape;331;p29"/>
          <p:cNvSpPr txBox="1">
            <a:spLocks noGrp="1"/>
          </p:cNvSpPr>
          <p:nvPr>
            <p:ph type="subTitle" idx="1"/>
          </p:nvPr>
        </p:nvSpPr>
        <p:spPr>
          <a:xfrm>
            <a:off x="1020250" y="3283758"/>
            <a:ext cx="2166900" cy="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err="1"/>
              <a:t>обчислювати</a:t>
            </a:r>
            <a:r>
              <a:rPr lang="ru-RU" sz="1800" dirty="0"/>
              <a:t>, </a:t>
            </a:r>
            <a:r>
              <a:rPr lang="ru-RU" sz="1800" dirty="0" err="1"/>
              <a:t>міркувати</a:t>
            </a:r>
            <a:r>
              <a:rPr lang="ru-RU" sz="1800" dirty="0"/>
              <a:t> </a:t>
            </a:r>
            <a:endParaRPr sz="1800" dirty="0"/>
          </a:p>
        </p:txBody>
      </p:sp>
      <p:sp>
        <p:nvSpPr>
          <p:cNvPr id="332" name="Google Shape;332;p29"/>
          <p:cNvSpPr txBox="1">
            <a:spLocks noGrp="1"/>
          </p:cNvSpPr>
          <p:nvPr>
            <p:ph type="title" idx="3"/>
          </p:nvPr>
        </p:nvSpPr>
        <p:spPr>
          <a:xfrm>
            <a:off x="3488499" y="2487800"/>
            <a:ext cx="21669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французького</a:t>
            </a:r>
            <a:r>
              <a:rPr lang="ru-RU" dirty="0"/>
              <a:t> </a:t>
            </a:r>
            <a:r>
              <a:rPr lang="en-US" i="1" dirty="0" err="1"/>
              <a:t>loger</a:t>
            </a:r>
            <a:endParaRPr i="1" dirty="0"/>
          </a:p>
        </p:txBody>
      </p:sp>
      <p:sp>
        <p:nvSpPr>
          <p:cNvPr id="333" name="Google Shape;333;p29"/>
          <p:cNvSpPr txBox="1">
            <a:spLocks noGrp="1"/>
          </p:cNvSpPr>
          <p:nvPr>
            <p:ph type="subTitle" idx="4"/>
          </p:nvPr>
        </p:nvSpPr>
        <p:spPr>
          <a:xfrm>
            <a:off x="3488488" y="3283758"/>
            <a:ext cx="2166900" cy="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err="1"/>
              <a:t>постачати</a:t>
            </a:r>
            <a:endParaRPr sz="1800" dirty="0"/>
          </a:p>
        </p:txBody>
      </p:sp>
      <p:sp>
        <p:nvSpPr>
          <p:cNvPr id="334" name="Google Shape;334;p29"/>
          <p:cNvSpPr txBox="1">
            <a:spLocks noGrp="1"/>
          </p:cNvSpPr>
          <p:nvPr>
            <p:ph type="title" idx="5"/>
          </p:nvPr>
        </p:nvSpPr>
        <p:spPr>
          <a:xfrm>
            <a:off x="5956798" y="2487800"/>
            <a:ext cx="21669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древньогерм</a:t>
            </a:r>
            <a:r>
              <a:rPr lang="ru-RU" dirty="0"/>
              <a:t>. </a:t>
            </a:r>
            <a:r>
              <a:rPr lang="en-US" dirty="0" err="1"/>
              <a:t>laudja</a:t>
            </a:r>
            <a:endParaRPr dirty="0"/>
          </a:p>
        </p:txBody>
      </p:sp>
      <p:sp>
        <p:nvSpPr>
          <p:cNvPr id="335" name="Google Shape;335;p29"/>
          <p:cNvSpPr txBox="1">
            <a:spLocks noGrp="1"/>
          </p:cNvSpPr>
          <p:nvPr>
            <p:ph type="subTitle" idx="6"/>
          </p:nvPr>
        </p:nvSpPr>
        <p:spPr>
          <a:xfrm>
            <a:off x="5956798" y="3283758"/>
            <a:ext cx="2166900" cy="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/>
              <a:t>склад, </a:t>
            </a:r>
            <a:r>
              <a:rPr lang="ru-RU" sz="1800" dirty="0" err="1"/>
              <a:t>зберігання</a:t>
            </a:r>
            <a:endParaRPr sz="1800" dirty="0"/>
          </a:p>
        </p:txBody>
      </p:sp>
      <p:sp>
        <p:nvSpPr>
          <p:cNvPr id="336" name="Google Shape;336;p29"/>
          <p:cNvSpPr/>
          <p:nvPr/>
        </p:nvSpPr>
        <p:spPr>
          <a:xfrm>
            <a:off x="1803867" y="1697553"/>
            <a:ext cx="603600" cy="60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9"/>
          <p:cNvSpPr/>
          <p:nvPr/>
        </p:nvSpPr>
        <p:spPr>
          <a:xfrm>
            <a:off x="4272104" y="1697553"/>
            <a:ext cx="603600" cy="60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9"/>
          <p:cNvSpPr/>
          <p:nvPr/>
        </p:nvSpPr>
        <p:spPr>
          <a:xfrm>
            <a:off x="6733311" y="1697553"/>
            <a:ext cx="603600" cy="60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Графіка 2" descr="Delivery outline">
            <a:extLst>
              <a:ext uri="{FF2B5EF4-FFF2-40B4-BE49-F238E27FC236}">
                <a16:creationId xmlns:a16="http://schemas.microsoft.com/office/drawing/2014/main" id="{033F58CE-7065-4B69-BE72-A1DDBEC8B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5588" y="1713003"/>
            <a:ext cx="572700" cy="572700"/>
          </a:xfrm>
          <a:prstGeom prst="rect">
            <a:avLst/>
          </a:prstGeom>
        </p:spPr>
      </p:pic>
      <p:pic>
        <p:nvPicPr>
          <p:cNvPr id="5" name="Графіка 4" descr="Dollar outline">
            <a:extLst>
              <a:ext uri="{FF2B5EF4-FFF2-40B4-BE49-F238E27FC236}">
                <a16:creationId xmlns:a16="http://schemas.microsoft.com/office/drawing/2014/main" id="{D1CC2144-410B-4CB7-83FE-CBE59EF219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24800" y="1820453"/>
            <a:ext cx="357800" cy="357800"/>
          </a:xfrm>
          <a:prstGeom prst="rect">
            <a:avLst/>
          </a:prstGeom>
        </p:spPr>
      </p:pic>
      <p:pic>
        <p:nvPicPr>
          <p:cNvPr id="7" name="Графіка 6" descr="Inventory outline">
            <a:extLst>
              <a:ext uri="{FF2B5EF4-FFF2-40B4-BE49-F238E27FC236}">
                <a16:creationId xmlns:a16="http://schemas.microsoft.com/office/drawing/2014/main" id="{E56B412F-0973-49B1-9646-3D815B5F6C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6806511" y="1770753"/>
            <a:ext cx="4572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E58AF-D2CC-4E9F-9B01-4A7DF912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09" y="165789"/>
            <a:ext cx="7717500" cy="572700"/>
          </a:xfrm>
        </p:spPr>
        <p:txBody>
          <a:bodyPr/>
          <a:lstStyle/>
          <a:p>
            <a:r>
              <a:rPr lang="uk-UA" dirty="0" err="1"/>
              <a:t>ЕКОлогістика</a:t>
            </a:r>
            <a:br>
              <a:rPr lang="uk-UA" dirty="0"/>
            </a:br>
            <a:endParaRPr lang="ru-UA" dirty="0"/>
          </a:p>
        </p:txBody>
      </p:sp>
      <p:grpSp>
        <p:nvGrpSpPr>
          <p:cNvPr id="3" name="Google Shape;10232;p67">
            <a:extLst>
              <a:ext uri="{FF2B5EF4-FFF2-40B4-BE49-F238E27FC236}">
                <a16:creationId xmlns:a16="http://schemas.microsoft.com/office/drawing/2014/main" id="{BA73B59B-47AE-462D-B347-CC89F688F35D}"/>
              </a:ext>
            </a:extLst>
          </p:cNvPr>
          <p:cNvGrpSpPr/>
          <p:nvPr/>
        </p:nvGrpSpPr>
        <p:grpSpPr>
          <a:xfrm>
            <a:off x="825878" y="1182670"/>
            <a:ext cx="604299" cy="584480"/>
            <a:chOff x="-62150375" y="2297875"/>
            <a:chExt cx="314275" cy="315875"/>
          </a:xfrm>
        </p:grpSpPr>
        <p:sp>
          <p:nvSpPr>
            <p:cNvPr id="4" name="Google Shape;10233;p67">
              <a:extLst>
                <a:ext uri="{FF2B5EF4-FFF2-40B4-BE49-F238E27FC236}">
                  <a16:creationId xmlns:a16="http://schemas.microsoft.com/office/drawing/2014/main" id="{BE84C32E-5346-4E06-AA13-6D096F622909}"/>
                </a:ext>
              </a:extLst>
            </p:cNvPr>
            <p:cNvSpPr/>
            <p:nvPr/>
          </p:nvSpPr>
          <p:spPr>
            <a:xfrm>
              <a:off x="-61994425" y="2297875"/>
              <a:ext cx="64600" cy="69925"/>
            </a:xfrm>
            <a:custGeom>
              <a:avLst/>
              <a:gdLst/>
              <a:ahLst/>
              <a:cxnLst/>
              <a:rect l="l" t="t" r="r" b="b"/>
              <a:pathLst>
                <a:path w="2584" h="2797" extrusionOk="0">
                  <a:moveTo>
                    <a:pt x="1324" y="1"/>
                  </a:moveTo>
                  <a:cubicBezTo>
                    <a:pt x="1072" y="1"/>
                    <a:pt x="883" y="190"/>
                    <a:pt x="883" y="442"/>
                  </a:cubicBezTo>
                  <a:lnTo>
                    <a:pt x="883" y="1387"/>
                  </a:lnTo>
                  <a:lnTo>
                    <a:pt x="757" y="1261"/>
                  </a:lnTo>
                  <a:cubicBezTo>
                    <a:pt x="678" y="1182"/>
                    <a:pt x="568" y="1143"/>
                    <a:pt x="457" y="1143"/>
                  </a:cubicBezTo>
                  <a:cubicBezTo>
                    <a:pt x="347" y="1143"/>
                    <a:pt x="237" y="1182"/>
                    <a:pt x="158" y="1261"/>
                  </a:cubicBezTo>
                  <a:cubicBezTo>
                    <a:pt x="1" y="1419"/>
                    <a:pt x="1" y="1702"/>
                    <a:pt x="158" y="1860"/>
                  </a:cubicBezTo>
                  <a:lnTo>
                    <a:pt x="1009" y="2679"/>
                  </a:lnTo>
                  <a:cubicBezTo>
                    <a:pt x="1088" y="2758"/>
                    <a:pt x="1190" y="2797"/>
                    <a:pt x="1292" y="2797"/>
                  </a:cubicBezTo>
                  <a:cubicBezTo>
                    <a:pt x="1395" y="2797"/>
                    <a:pt x="1497" y="2758"/>
                    <a:pt x="1576" y="2679"/>
                  </a:cubicBezTo>
                  <a:lnTo>
                    <a:pt x="2426" y="1860"/>
                  </a:lnTo>
                  <a:cubicBezTo>
                    <a:pt x="2584" y="1702"/>
                    <a:pt x="2584" y="1419"/>
                    <a:pt x="2426" y="1261"/>
                  </a:cubicBezTo>
                  <a:cubicBezTo>
                    <a:pt x="2348" y="1182"/>
                    <a:pt x="2237" y="1143"/>
                    <a:pt x="2127" y="1143"/>
                  </a:cubicBezTo>
                  <a:cubicBezTo>
                    <a:pt x="2017" y="1143"/>
                    <a:pt x="1907" y="1182"/>
                    <a:pt x="1828" y="1261"/>
                  </a:cubicBezTo>
                  <a:lnTo>
                    <a:pt x="1702" y="1387"/>
                  </a:lnTo>
                  <a:lnTo>
                    <a:pt x="1702" y="442"/>
                  </a:lnTo>
                  <a:cubicBezTo>
                    <a:pt x="1733" y="190"/>
                    <a:pt x="1544" y="1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234;p67">
              <a:extLst>
                <a:ext uri="{FF2B5EF4-FFF2-40B4-BE49-F238E27FC236}">
                  <a16:creationId xmlns:a16="http://schemas.microsoft.com/office/drawing/2014/main" id="{04700E60-C4C9-401B-9808-0483CBB3B01A}"/>
                </a:ext>
              </a:extLst>
            </p:cNvPr>
            <p:cNvSpPr/>
            <p:nvPr/>
          </p:nvSpPr>
          <p:spPr>
            <a:xfrm>
              <a:off x="-62150375" y="2338050"/>
              <a:ext cx="314275" cy="275700"/>
            </a:xfrm>
            <a:custGeom>
              <a:avLst/>
              <a:gdLst/>
              <a:ahLst/>
              <a:cxnLst/>
              <a:rect l="l" t="t" r="r" b="b"/>
              <a:pathLst>
                <a:path w="12571" h="11028" extrusionOk="0">
                  <a:moveTo>
                    <a:pt x="11752" y="2805"/>
                  </a:moveTo>
                  <a:lnTo>
                    <a:pt x="11059" y="6932"/>
                  </a:lnTo>
                  <a:lnTo>
                    <a:pt x="3970" y="6932"/>
                  </a:lnTo>
                  <a:lnTo>
                    <a:pt x="3183" y="2805"/>
                  </a:lnTo>
                  <a:close/>
                  <a:moveTo>
                    <a:pt x="5199" y="9421"/>
                  </a:moveTo>
                  <a:cubicBezTo>
                    <a:pt x="5388" y="9452"/>
                    <a:pt x="5514" y="9610"/>
                    <a:pt x="5514" y="9830"/>
                  </a:cubicBezTo>
                  <a:cubicBezTo>
                    <a:pt x="5514" y="10051"/>
                    <a:pt x="5293" y="10240"/>
                    <a:pt x="5073" y="10240"/>
                  </a:cubicBezTo>
                  <a:cubicBezTo>
                    <a:pt x="4821" y="10240"/>
                    <a:pt x="4663" y="10051"/>
                    <a:pt x="4663" y="9830"/>
                  </a:cubicBezTo>
                  <a:cubicBezTo>
                    <a:pt x="4663" y="9610"/>
                    <a:pt x="4789" y="9452"/>
                    <a:pt x="4978" y="9421"/>
                  </a:cubicBezTo>
                  <a:close/>
                  <a:moveTo>
                    <a:pt x="9830" y="9421"/>
                  </a:moveTo>
                  <a:cubicBezTo>
                    <a:pt x="10019" y="9452"/>
                    <a:pt x="10145" y="9610"/>
                    <a:pt x="10145" y="9830"/>
                  </a:cubicBezTo>
                  <a:cubicBezTo>
                    <a:pt x="10145" y="10051"/>
                    <a:pt x="9956" y="10240"/>
                    <a:pt x="9704" y="10240"/>
                  </a:cubicBezTo>
                  <a:cubicBezTo>
                    <a:pt x="9484" y="10240"/>
                    <a:pt x="9326" y="10051"/>
                    <a:pt x="9326" y="9830"/>
                  </a:cubicBezTo>
                  <a:cubicBezTo>
                    <a:pt x="9358" y="9610"/>
                    <a:pt x="9484" y="9452"/>
                    <a:pt x="9673" y="9421"/>
                  </a:cubicBezTo>
                  <a:close/>
                  <a:moveTo>
                    <a:pt x="284" y="1"/>
                  </a:moveTo>
                  <a:cubicBezTo>
                    <a:pt x="190" y="64"/>
                    <a:pt x="1" y="253"/>
                    <a:pt x="1" y="473"/>
                  </a:cubicBezTo>
                  <a:cubicBezTo>
                    <a:pt x="1" y="725"/>
                    <a:pt x="190" y="883"/>
                    <a:pt x="379" y="883"/>
                  </a:cubicBezTo>
                  <a:lnTo>
                    <a:pt x="1954" y="883"/>
                  </a:lnTo>
                  <a:lnTo>
                    <a:pt x="3151" y="7058"/>
                  </a:lnTo>
                  <a:cubicBezTo>
                    <a:pt x="2710" y="7247"/>
                    <a:pt x="2427" y="7688"/>
                    <a:pt x="2427" y="8192"/>
                  </a:cubicBezTo>
                  <a:cubicBezTo>
                    <a:pt x="2427" y="8885"/>
                    <a:pt x="2994" y="9421"/>
                    <a:pt x="3655" y="9421"/>
                  </a:cubicBezTo>
                  <a:lnTo>
                    <a:pt x="3844" y="9421"/>
                  </a:lnTo>
                  <a:cubicBezTo>
                    <a:pt x="3813" y="9547"/>
                    <a:pt x="3781" y="9704"/>
                    <a:pt x="3781" y="9830"/>
                  </a:cubicBezTo>
                  <a:cubicBezTo>
                    <a:pt x="3781" y="10492"/>
                    <a:pt x="4317" y="11027"/>
                    <a:pt x="5010" y="11027"/>
                  </a:cubicBezTo>
                  <a:cubicBezTo>
                    <a:pt x="5672" y="11027"/>
                    <a:pt x="6207" y="10492"/>
                    <a:pt x="6207" y="9830"/>
                  </a:cubicBezTo>
                  <a:cubicBezTo>
                    <a:pt x="6207" y="9673"/>
                    <a:pt x="6176" y="9547"/>
                    <a:pt x="6144" y="9421"/>
                  </a:cubicBezTo>
                  <a:lnTo>
                    <a:pt x="8475" y="9421"/>
                  </a:lnTo>
                  <a:cubicBezTo>
                    <a:pt x="8412" y="9547"/>
                    <a:pt x="8381" y="9704"/>
                    <a:pt x="8381" y="9830"/>
                  </a:cubicBezTo>
                  <a:cubicBezTo>
                    <a:pt x="8381" y="10492"/>
                    <a:pt x="8948" y="11027"/>
                    <a:pt x="9610" y="11027"/>
                  </a:cubicBezTo>
                  <a:cubicBezTo>
                    <a:pt x="10271" y="11027"/>
                    <a:pt x="10870" y="10492"/>
                    <a:pt x="10870" y="9830"/>
                  </a:cubicBezTo>
                  <a:cubicBezTo>
                    <a:pt x="10870" y="9673"/>
                    <a:pt x="10838" y="9547"/>
                    <a:pt x="10775" y="9421"/>
                  </a:cubicBezTo>
                  <a:lnTo>
                    <a:pt x="11405" y="9421"/>
                  </a:lnTo>
                  <a:cubicBezTo>
                    <a:pt x="11657" y="9421"/>
                    <a:pt x="11815" y="9231"/>
                    <a:pt x="11815" y="9042"/>
                  </a:cubicBezTo>
                  <a:cubicBezTo>
                    <a:pt x="11815" y="8822"/>
                    <a:pt x="11626" y="8601"/>
                    <a:pt x="11405" y="8601"/>
                  </a:cubicBezTo>
                  <a:lnTo>
                    <a:pt x="3529" y="8601"/>
                  </a:lnTo>
                  <a:cubicBezTo>
                    <a:pt x="3309" y="8601"/>
                    <a:pt x="3151" y="8412"/>
                    <a:pt x="3151" y="8160"/>
                  </a:cubicBezTo>
                  <a:cubicBezTo>
                    <a:pt x="3151" y="7940"/>
                    <a:pt x="3340" y="7719"/>
                    <a:pt x="3529" y="7719"/>
                  </a:cubicBezTo>
                  <a:lnTo>
                    <a:pt x="11311" y="7719"/>
                  </a:lnTo>
                  <a:cubicBezTo>
                    <a:pt x="11500" y="7719"/>
                    <a:pt x="11689" y="7562"/>
                    <a:pt x="11689" y="7373"/>
                  </a:cubicBezTo>
                  <a:lnTo>
                    <a:pt x="12508" y="2426"/>
                  </a:lnTo>
                  <a:cubicBezTo>
                    <a:pt x="12571" y="2174"/>
                    <a:pt x="12351" y="1954"/>
                    <a:pt x="12130" y="1954"/>
                  </a:cubicBezTo>
                  <a:lnTo>
                    <a:pt x="2899" y="1954"/>
                  </a:lnTo>
                  <a:lnTo>
                    <a:pt x="2584" y="379"/>
                  </a:lnTo>
                  <a:cubicBezTo>
                    <a:pt x="2553" y="158"/>
                    <a:pt x="2395" y="1"/>
                    <a:pt x="22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235;p67">
              <a:extLst>
                <a:ext uri="{FF2B5EF4-FFF2-40B4-BE49-F238E27FC236}">
                  <a16:creationId xmlns:a16="http://schemas.microsoft.com/office/drawing/2014/main" id="{EDAEF7A3-7454-4312-A7B8-8ED37435F44A}"/>
                </a:ext>
              </a:extLst>
            </p:cNvPr>
            <p:cNvSpPr/>
            <p:nvPr/>
          </p:nvSpPr>
          <p:spPr>
            <a:xfrm>
              <a:off x="-61972375" y="2430200"/>
              <a:ext cx="20500" cy="60675"/>
            </a:xfrm>
            <a:custGeom>
              <a:avLst/>
              <a:gdLst/>
              <a:ahLst/>
              <a:cxnLst/>
              <a:rect l="l" t="t" r="r" b="b"/>
              <a:pathLst>
                <a:path w="820" h="2427" extrusionOk="0"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2048"/>
                  </a:lnTo>
                  <a:cubicBezTo>
                    <a:pt x="32" y="2269"/>
                    <a:pt x="221" y="2427"/>
                    <a:pt x="442" y="2427"/>
                  </a:cubicBezTo>
                  <a:cubicBezTo>
                    <a:pt x="662" y="2427"/>
                    <a:pt x="820" y="2237"/>
                    <a:pt x="820" y="2048"/>
                  </a:cubicBezTo>
                  <a:lnTo>
                    <a:pt x="820" y="379"/>
                  </a:lnTo>
                  <a:cubicBezTo>
                    <a:pt x="820" y="158"/>
                    <a:pt x="631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236;p67">
              <a:extLst>
                <a:ext uri="{FF2B5EF4-FFF2-40B4-BE49-F238E27FC236}">
                  <a16:creationId xmlns:a16="http://schemas.microsoft.com/office/drawing/2014/main" id="{82B6630F-AA51-425C-861B-FD4AFE6B45FE}"/>
                </a:ext>
              </a:extLst>
            </p:cNvPr>
            <p:cNvSpPr/>
            <p:nvPr/>
          </p:nvSpPr>
          <p:spPr>
            <a:xfrm>
              <a:off x="-61909350" y="2430200"/>
              <a:ext cx="19700" cy="60675"/>
            </a:xfrm>
            <a:custGeom>
              <a:avLst/>
              <a:gdLst/>
              <a:ahLst/>
              <a:cxnLst/>
              <a:rect l="l" t="t" r="r" b="b"/>
              <a:pathLst>
                <a:path w="788" h="2427" extrusionOk="0">
                  <a:moveTo>
                    <a:pt x="378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2048"/>
                  </a:lnTo>
                  <a:cubicBezTo>
                    <a:pt x="0" y="2269"/>
                    <a:pt x="189" y="2427"/>
                    <a:pt x="378" y="2427"/>
                  </a:cubicBezTo>
                  <a:cubicBezTo>
                    <a:pt x="630" y="2427"/>
                    <a:pt x="788" y="2237"/>
                    <a:pt x="788" y="2048"/>
                  </a:cubicBezTo>
                  <a:lnTo>
                    <a:pt x="788" y="379"/>
                  </a:lnTo>
                  <a:cubicBezTo>
                    <a:pt x="788" y="158"/>
                    <a:pt x="599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237;p67">
              <a:extLst>
                <a:ext uri="{FF2B5EF4-FFF2-40B4-BE49-F238E27FC236}">
                  <a16:creationId xmlns:a16="http://schemas.microsoft.com/office/drawing/2014/main" id="{9C826B81-40DB-4638-9BA7-51718C138DDF}"/>
                </a:ext>
              </a:extLst>
            </p:cNvPr>
            <p:cNvSpPr/>
            <p:nvPr/>
          </p:nvSpPr>
          <p:spPr>
            <a:xfrm>
              <a:off x="-62033800" y="2430200"/>
              <a:ext cx="21275" cy="60675"/>
            </a:xfrm>
            <a:custGeom>
              <a:avLst/>
              <a:gdLst/>
              <a:ahLst/>
              <a:cxnLst/>
              <a:rect l="l" t="t" r="r" b="b"/>
              <a:pathLst>
                <a:path w="851" h="2427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048"/>
                  </a:lnTo>
                  <a:cubicBezTo>
                    <a:pt x="0" y="2269"/>
                    <a:pt x="221" y="2427"/>
                    <a:pt x="410" y="2427"/>
                  </a:cubicBezTo>
                  <a:cubicBezTo>
                    <a:pt x="630" y="2427"/>
                    <a:pt x="851" y="2237"/>
                    <a:pt x="851" y="2048"/>
                  </a:cubicBezTo>
                  <a:lnTo>
                    <a:pt x="851" y="379"/>
                  </a:lnTo>
                  <a:cubicBezTo>
                    <a:pt x="851" y="158"/>
                    <a:pt x="630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14FA101-0BD8-4307-B97C-7AA6DBC4379A}"/>
              </a:ext>
            </a:extLst>
          </p:cNvPr>
          <p:cNvSpPr txBox="1"/>
          <p:nvPr/>
        </p:nvSpPr>
        <p:spPr>
          <a:xfrm>
            <a:off x="1612559" y="129468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Товар</a:t>
            </a:r>
            <a:endParaRPr lang="ru-UA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1" name="Google Shape;11529;p71">
            <a:extLst>
              <a:ext uri="{FF2B5EF4-FFF2-40B4-BE49-F238E27FC236}">
                <a16:creationId xmlns:a16="http://schemas.microsoft.com/office/drawing/2014/main" id="{3E38C6B5-3388-4417-A411-F20DFCD8ABCF}"/>
              </a:ext>
            </a:extLst>
          </p:cNvPr>
          <p:cNvGrpSpPr/>
          <p:nvPr/>
        </p:nvGrpSpPr>
        <p:grpSpPr>
          <a:xfrm>
            <a:off x="954777" y="2210463"/>
            <a:ext cx="479655" cy="572699"/>
            <a:chOff x="-1333200" y="2770450"/>
            <a:chExt cx="291450" cy="292225"/>
          </a:xfrm>
        </p:grpSpPr>
        <p:sp>
          <p:nvSpPr>
            <p:cNvPr id="12" name="Google Shape;11530;p71">
              <a:extLst>
                <a:ext uri="{FF2B5EF4-FFF2-40B4-BE49-F238E27FC236}">
                  <a16:creationId xmlns:a16="http://schemas.microsoft.com/office/drawing/2014/main" id="{988DE9DF-DA4D-4137-8A0E-B87A0CFF5A6F}"/>
                </a:ext>
              </a:extLst>
            </p:cNvPr>
            <p:cNvSpPr/>
            <p:nvPr/>
          </p:nvSpPr>
          <p:spPr>
            <a:xfrm>
              <a:off x="-1299325" y="2808250"/>
              <a:ext cx="222925" cy="134725"/>
            </a:xfrm>
            <a:custGeom>
              <a:avLst/>
              <a:gdLst/>
              <a:ahLst/>
              <a:cxnLst/>
              <a:rect l="l" t="t" r="r" b="b"/>
              <a:pathLst>
                <a:path w="8917" h="5389" extrusionOk="0">
                  <a:moveTo>
                    <a:pt x="7877" y="631"/>
                  </a:moveTo>
                  <a:cubicBezTo>
                    <a:pt x="8066" y="631"/>
                    <a:pt x="8223" y="789"/>
                    <a:pt x="8223" y="978"/>
                  </a:cubicBezTo>
                  <a:cubicBezTo>
                    <a:pt x="8223" y="1167"/>
                    <a:pt x="8066" y="1324"/>
                    <a:pt x="7877" y="1324"/>
                  </a:cubicBezTo>
                  <a:cubicBezTo>
                    <a:pt x="7656" y="1324"/>
                    <a:pt x="7498" y="1167"/>
                    <a:pt x="7498" y="978"/>
                  </a:cubicBezTo>
                  <a:cubicBezTo>
                    <a:pt x="7498" y="789"/>
                    <a:pt x="7656" y="631"/>
                    <a:pt x="7877" y="631"/>
                  </a:cubicBezTo>
                  <a:close/>
                  <a:moveTo>
                    <a:pt x="3056" y="1293"/>
                  </a:moveTo>
                  <a:cubicBezTo>
                    <a:pt x="3245" y="1293"/>
                    <a:pt x="3403" y="1450"/>
                    <a:pt x="3403" y="1639"/>
                  </a:cubicBezTo>
                  <a:cubicBezTo>
                    <a:pt x="3403" y="1828"/>
                    <a:pt x="3245" y="1986"/>
                    <a:pt x="3056" y="1986"/>
                  </a:cubicBezTo>
                  <a:cubicBezTo>
                    <a:pt x="2867" y="1986"/>
                    <a:pt x="2710" y="1828"/>
                    <a:pt x="2710" y="1639"/>
                  </a:cubicBezTo>
                  <a:cubicBezTo>
                    <a:pt x="2741" y="1450"/>
                    <a:pt x="2899" y="1293"/>
                    <a:pt x="3056" y="1293"/>
                  </a:cubicBezTo>
                  <a:close/>
                  <a:moveTo>
                    <a:pt x="5797" y="3340"/>
                  </a:moveTo>
                  <a:cubicBezTo>
                    <a:pt x="6018" y="3340"/>
                    <a:pt x="6175" y="3498"/>
                    <a:pt x="6175" y="3687"/>
                  </a:cubicBezTo>
                  <a:cubicBezTo>
                    <a:pt x="6175" y="3876"/>
                    <a:pt x="6018" y="4034"/>
                    <a:pt x="5797" y="4034"/>
                  </a:cubicBezTo>
                  <a:cubicBezTo>
                    <a:pt x="5608" y="4034"/>
                    <a:pt x="5451" y="3876"/>
                    <a:pt x="5451" y="3687"/>
                  </a:cubicBezTo>
                  <a:cubicBezTo>
                    <a:pt x="5451" y="3498"/>
                    <a:pt x="5608" y="3340"/>
                    <a:pt x="5797" y="3340"/>
                  </a:cubicBezTo>
                  <a:close/>
                  <a:moveTo>
                    <a:pt x="1008" y="4034"/>
                  </a:moveTo>
                  <a:cubicBezTo>
                    <a:pt x="1198" y="4034"/>
                    <a:pt x="1355" y="4191"/>
                    <a:pt x="1355" y="4412"/>
                  </a:cubicBezTo>
                  <a:cubicBezTo>
                    <a:pt x="1355" y="4601"/>
                    <a:pt x="1198" y="4758"/>
                    <a:pt x="1008" y="4758"/>
                  </a:cubicBezTo>
                  <a:cubicBezTo>
                    <a:pt x="819" y="4758"/>
                    <a:pt x="662" y="4601"/>
                    <a:pt x="662" y="4412"/>
                  </a:cubicBezTo>
                  <a:cubicBezTo>
                    <a:pt x="662" y="4191"/>
                    <a:pt x="819" y="4034"/>
                    <a:pt x="1008" y="4034"/>
                  </a:cubicBezTo>
                  <a:close/>
                  <a:moveTo>
                    <a:pt x="7908" y="1"/>
                  </a:moveTo>
                  <a:cubicBezTo>
                    <a:pt x="7341" y="1"/>
                    <a:pt x="6868" y="474"/>
                    <a:pt x="6868" y="1009"/>
                  </a:cubicBezTo>
                  <a:cubicBezTo>
                    <a:pt x="6868" y="1198"/>
                    <a:pt x="6963" y="1419"/>
                    <a:pt x="7026" y="1576"/>
                  </a:cubicBezTo>
                  <a:lnTo>
                    <a:pt x="6112" y="2742"/>
                  </a:lnTo>
                  <a:cubicBezTo>
                    <a:pt x="6032" y="2722"/>
                    <a:pt x="5943" y="2711"/>
                    <a:pt x="5850" y="2711"/>
                  </a:cubicBezTo>
                  <a:cubicBezTo>
                    <a:pt x="5650" y="2711"/>
                    <a:pt x="5434" y="2760"/>
                    <a:pt x="5262" y="2868"/>
                  </a:cubicBezTo>
                  <a:lnTo>
                    <a:pt x="4096" y="1954"/>
                  </a:lnTo>
                  <a:cubicBezTo>
                    <a:pt x="4127" y="1891"/>
                    <a:pt x="4127" y="1765"/>
                    <a:pt x="4127" y="1639"/>
                  </a:cubicBezTo>
                  <a:cubicBezTo>
                    <a:pt x="4127" y="1104"/>
                    <a:pt x="3655" y="631"/>
                    <a:pt x="3088" y="631"/>
                  </a:cubicBezTo>
                  <a:cubicBezTo>
                    <a:pt x="2552" y="631"/>
                    <a:pt x="2080" y="1104"/>
                    <a:pt x="2080" y="1639"/>
                  </a:cubicBezTo>
                  <a:cubicBezTo>
                    <a:pt x="2080" y="1828"/>
                    <a:pt x="2143" y="2049"/>
                    <a:pt x="2237" y="2206"/>
                  </a:cubicBezTo>
                  <a:lnTo>
                    <a:pt x="1324" y="3372"/>
                  </a:lnTo>
                  <a:cubicBezTo>
                    <a:pt x="1261" y="3340"/>
                    <a:pt x="1134" y="3340"/>
                    <a:pt x="1008" y="3340"/>
                  </a:cubicBezTo>
                  <a:cubicBezTo>
                    <a:pt x="441" y="3340"/>
                    <a:pt x="0" y="3813"/>
                    <a:pt x="0" y="4349"/>
                  </a:cubicBezTo>
                  <a:cubicBezTo>
                    <a:pt x="0" y="4947"/>
                    <a:pt x="441" y="5388"/>
                    <a:pt x="1008" y="5388"/>
                  </a:cubicBezTo>
                  <a:cubicBezTo>
                    <a:pt x="1576" y="5388"/>
                    <a:pt x="2017" y="4916"/>
                    <a:pt x="2017" y="4349"/>
                  </a:cubicBezTo>
                  <a:cubicBezTo>
                    <a:pt x="2017" y="4160"/>
                    <a:pt x="1954" y="3971"/>
                    <a:pt x="1859" y="3813"/>
                  </a:cubicBezTo>
                  <a:lnTo>
                    <a:pt x="2773" y="2616"/>
                  </a:lnTo>
                  <a:cubicBezTo>
                    <a:pt x="2875" y="2650"/>
                    <a:pt x="2980" y="2667"/>
                    <a:pt x="3087" y="2667"/>
                  </a:cubicBezTo>
                  <a:cubicBezTo>
                    <a:pt x="3278" y="2667"/>
                    <a:pt x="3473" y="2611"/>
                    <a:pt x="3655" y="2490"/>
                  </a:cubicBezTo>
                  <a:lnTo>
                    <a:pt x="4821" y="3403"/>
                  </a:lnTo>
                  <a:cubicBezTo>
                    <a:pt x="4789" y="3498"/>
                    <a:pt x="4789" y="3624"/>
                    <a:pt x="4789" y="3719"/>
                  </a:cubicBezTo>
                  <a:cubicBezTo>
                    <a:pt x="4789" y="4286"/>
                    <a:pt x="5262" y="4758"/>
                    <a:pt x="5797" y="4758"/>
                  </a:cubicBezTo>
                  <a:cubicBezTo>
                    <a:pt x="6364" y="4758"/>
                    <a:pt x="6837" y="4286"/>
                    <a:pt x="6837" y="3719"/>
                  </a:cubicBezTo>
                  <a:cubicBezTo>
                    <a:pt x="6837" y="3529"/>
                    <a:pt x="6742" y="3340"/>
                    <a:pt x="6679" y="3183"/>
                  </a:cubicBezTo>
                  <a:lnTo>
                    <a:pt x="7593" y="1986"/>
                  </a:lnTo>
                  <a:cubicBezTo>
                    <a:pt x="7656" y="2049"/>
                    <a:pt x="7782" y="2049"/>
                    <a:pt x="7908" y="2049"/>
                  </a:cubicBezTo>
                  <a:cubicBezTo>
                    <a:pt x="8444" y="2049"/>
                    <a:pt x="8916" y="1576"/>
                    <a:pt x="8916" y="1009"/>
                  </a:cubicBezTo>
                  <a:cubicBezTo>
                    <a:pt x="8916" y="474"/>
                    <a:pt x="8444" y="1"/>
                    <a:pt x="79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531;p71">
              <a:extLst>
                <a:ext uri="{FF2B5EF4-FFF2-40B4-BE49-F238E27FC236}">
                  <a16:creationId xmlns:a16="http://schemas.microsoft.com/office/drawing/2014/main" id="{4C841EF9-BA67-4AB8-852A-4C068F5EE752}"/>
                </a:ext>
              </a:extLst>
            </p:cNvPr>
            <p:cNvSpPr/>
            <p:nvPr/>
          </p:nvSpPr>
          <p:spPr>
            <a:xfrm>
              <a:off x="-1333200" y="2770450"/>
              <a:ext cx="291450" cy="292225"/>
            </a:xfrm>
            <a:custGeom>
              <a:avLst/>
              <a:gdLst/>
              <a:ahLst/>
              <a:cxnLst/>
              <a:rect l="l" t="t" r="r" b="b"/>
              <a:pathLst>
                <a:path w="11658" h="11689" extrusionOk="0">
                  <a:moveTo>
                    <a:pt x="10586" y="725"/>
                  </a:moveTo>
                  <a:cubicBezTo>
                    <a:pt x="10807" y="725"/>
                    <a:pt x="10964" y="883"/>
                    <a:pt x="10964" y="1072"/>
                  </a:cubicBezTo>
                  <a:lnTo>
                    <a:pt x="10964" y="7593"/>
                  </a:lnTo>
                  <a:lnTo>
                    <a:pt x="631" y="7593"/>
                  </a:lnTo>
                  <a:lnTo>
                    <a:pt x="631" y="1072"/>
                  </a:lnTo>
                  <a:cubicBezTo>
                    <a:pt x="662" y="883"/>
                    <a:pt x="820" y="725"/>
                    <a:pt x="977" y="725"/>
                  </a:cubicBezTo>
                  <a:close/>
                  <a:moveTo>
                    <a:pt x="10996" y="8286"/>
                  </a:moveTo>
                  <a:lnTo>
                    <a:pt x="10996" y="8633"/>
                  </a:lnTo>
                  <a:cubicBezTo>
                    <a:pt x="10996" y="8822"/>
                    <a:pt x="10838" y="8980"/>
                    <a:pt x="10618" y="8980"/>
                  </a:cubicBezTo>
                  <a:lnTo>
                    <a:pt x="1009" y="8980"/>
                  </a:lnTo>
                  <a:cubicBezTo>
                    <a:pt x="820" y="8980"/>
                    <a:pt x="662" y="8822"/>
                    <a:pt x="662" y="8633"/>
                  </a:cubicBezTo>
                  <a:lnTo>
                    <a:pt x="662" y="8286"/>
                  </a:lnTo>
                  <a:close/>
                  <a:moveTo>
                    <a:pt x="6617" y="9641"/>
                  </a:moveTo>
                  <a:lnTo>
                    <a:pt x="6932" y="11027"/>
                  </a:lnTo>
                  <a:lnTo>
                    <a:pt x="4632" y="11027"/>
                  </a:lnTo>
                  <a:lnTo>
                    <a:pt x="4947" y="9641"/>
                  </a:ln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8570"/>
                  </a:lnTo>
                  <a:cubicBezTo>
                    <a:pt x="1" y="9137"/>
                    <a:pt x="473" y="9610"/>
                    <a:pt x="1009" y="9610"/>
                  </a:cubicBezTo>
                  <a:lnTo>
                    <a:pt x="4285" y="9610"/>
                  </a:lnTo>
                  <a:lnTo>
                    <a:pt x="3970" y="10996"/>
                  </a:lnTo>
                  <a:lnTo>
                    <a:pt x="3057" y="10996"/>
                  </a:lnTo>
                  <a:cubicBezTo>
                    <a:pt x="2868" y="10996"/>
                    <a:pt x="2710" y="11153"/>
                    <a:pt x="2710" y="11342"/>
                  </a:cubicBezTo>
                  <a:cubicBezTo>
                    <a:pt x="2710" y="11531"/>
                    <a:pt x="2868" y="11689"/>
                    <a:pt x="3057" y="11689"/>
                  </a:cubicBezTo>
                  <a:lnTo>
                    <a:pt x="8538" y="11689"/>
                  </a:lnTo>
                  <a:cubicBezTo>
                    <a:pt x="8727" y="11689"/>
                    <a:pt x="8885" y="11531"/>
                    <a:pt x="8885" y="11342"/>
                  </a:cubicBezTo>
                  <a:cubicBezTo>
                    <a:pt x="8885" y="11153"/>
                    <a:pt x="8727" y="10996"/>
                    <a:pt x="8538" y="10996"/>
                  </a:cubicBezTo>
                  <a:lnTo>
                    <a:pt x="7625" y="10996"/>
                  </a:lnTo>
                  <a:lnTo>
                    <a:pt x="7310" y="9610"/>
                  </a:lnTo>
                  <a:lnTo>
                    <a:pt x="10618" y="9610"/>
                  </a:lnTo>
                  <a:cubicBezTo>
                    <a:pt x="11185" y="9610"/>
                    <a:pt x="11657" y="9137"/>
                    <a:pt x="11657" y="8570"/>
                  </a:cubicBezTo>
                  <a:lnTo>
                    <a:pt x="11657" y="1040"/>
                  </a:lnTo>
                  <a:cubicBezTo>
                    <a:pt x="11657" y="473"/>
                    <a:pt x="11185" y="1"/>
                    <a:pt x="106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0387;p67">
            <a:extLst>
              <a:ext uri="{FF2B5EF4-FFF2-40B4-BE49-F238E27FC236}">
                <a16:creationId xmlns:a16="http://schemas.microsoft.com/office/drawing/2014/main" id="{1FD03867-8097-45E6-8E78-8F8D88BD6CE2}"/>
              </a:ext>
            </a:extLst>
          </p:cNvPr>
          <p:cNvGrpSpPr/>
          <p:nvPr/>
        </p:nvGrpSpPr>
        <p:grpSpPr>
          <a:xfrm>
            <a:off x="902572" y="3128683"/>
            <a:ext cx="570557" cy="572699"/>
            <a:chOff x="1777925" y="1953700"/>
            <a:chExt cx="294600" cy="296950"/>
          </a:xfrm>
        </p:grpSpPr>
        <p:sp>
          <p:nvSpPr>
            <p:cNvPr id="15" name="Google Shape;10388;p67">
              <a:extLst>
                <a:ext uri="{FF2B5EF4-FFF2-40B4-BE49-F238E27FC236}">
                  <a16:creationId xmlns:a16="http://schemas.microsoft.com/office/drawing/2014/main" id="{4E78CC31-AC34-4AF2-9993-7B75DA30E3DF}"/>
                </a:ext>
              </a:extLst>
            </p:cNvPr>
            <p:cNvSpPr/>
            <p:nvPr/>
          </p:nvSpPr>
          <p:spPr>
            <a:xfrm>
              <a:off x="1794450" y="2052125"/>
              <a:ext cx="278075" cy="198525"/>
            </a:xfrm>
            <a:custGeom>
              <a:avLst/>
              <a:gdLst/>
              <a:ahLst/>
              <a:cxnLst/>
              <a:rect l="l" t="t" r="r" b="b"/>
              <a:pathLst>
                <a:path w="11123" h="7941" extrusionOk="0">
                  <a:moveTo>
                    <a:pt x="10545" y="1"/>
                  </a:moveTo>
                  <a:cubicBezTo>
                    <a:pt x="10499" y="1"/>
                    <a:pt x="10449" y="11"/>
                    <a:pt x="10397" y="33"/>
                  </a:cubicBezTo>
                  <a:cubicBezTo>
                    <a:pt x="10208" y="64"/>
                    <a:pt x="10145" y="253"/>
                    <a:pt x="10177" y="474"/>
                  </a:cubicBezTo>
                  <a:cubicBezTo>
                    <a:pt x="10334" y="1009"/>
                    <a:pt x="10460" y="1514"/>
                    <a:pt x="10460" y="1986"/>
                  </a:cubicBezTo>
                  <a:cubicBezTo>
                    <a:pt x="10460" y="4885"/>
                    <a:pt x="8129" y="7247"/>
                    <a:pt x="5199" y="7247"/>
                  </a:cubicBezTo>
                  <a:cubicBezTo>
                    <a:pt x="3561" y="7247"/>
                    <a:pt x="2017" y="6460"/>
                    <a:pt x="1040" y="5137"/>
                  </a:cubicBezTo>
                  <a:lnTo>
                    <a:pt x="1734" y="5137"/>
                  </a:lnTo>
                  <a:cubicBezTo>
                    <a:pt x="1954" y="5137"/>
                    <a:pt x="2112" y="4979"/>
                    <a:pt x="2112" y="4790"/>
                  </a:cubicBezTo>
                  <a:cubicBezTo>
                    <a:pt x="2112" y="4601"/>
                    <a:pt x="1954" y="4444"/>
                    <a:pt x="1734" y="4444"/>
                  </a:cubicBezTo>
                  <a:lnTo>
                    <a:pt x="379" y="4444"/>
                  </a:lnTo>
                  <a:cubicBezTo>
                    <a:pt x="158" y="4444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79" y="6523"/>
                  </a:cubicBezTo>
                  <a:cubicBezTo>
                    <a:pt x="568" y="6523"/>
                    <a:pt x="725" y="6365"/>
                    <a:pt x="725" y="6176"/>
                  </a:cubicBezTo>
                  <a:lnTo>
                    <a:pt x="725" y="5830"/>
                  </a:lnTo>
                  <a:cubicBezTo>
                    <a:pt x="1860" y="7184"/>
                    <a:pt x="3529" y="7941"/>
                    <a:pt x="5199" y="7941"/>
                  </a:cubicBezTo>
                  <a:cubicBezTo>
                    <a:pt x="8476" y="7941"/>
                    <a:pt x="11122" y="5294"/>
                    <a:pt x="11122" y="2049"/>
                  </a:cubicBezTo>
                  <a:cubicBezTo>
                    <a:pt x="11122" y="1482"/>
                    <a:pt x="11028" y="883"/>
                    <a:pt x="10839" y="253"/>
                  </a:cubicBezTo>
                  <a:cubicBezTo>
                    <a:pt x="10814" y="109"/>
                    <a:pt x="10698" y="1"/>
                    <a:pt x="105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389;p67">
              <a:extLst>
                <a:ext uri="{FF2B5EF4-FFF2-40B4-BE49-F238E27FC236}">
                  <a16:creationId xmlns:a16="http://schemas.microsoft.com/office/drawing/2014/main" id="{280CEAE1-1AE9-4C42-BD12-8D9DDDA872E8}"/>
                </a:ext>
              </a:extLst>
            </p:cNvPr>
            <p:cNvSpPr/>
            <p:nvPr/>
          </p:nvSpPr>
          <p:spPr>
            <a:xfrm>
              <a:off x="1777925" y="1953700"/>
              <a:ext cx="278050" cy="198675"/>
            </a:xfrm>
            <a:custGeom>
              <a:avLst/>
              <a:gdLst/>
              <a:ahLst/>
              <a:cxnLst/>
              <a:rect l="l" t="t" r="r" b="b"/>
              <a:pathLst>
                <a:path w="11122" h="7947" extrusionOk="0">
                  <a:moveTo>
                    <a:pt x="5892" y="0"/>
                  </a:moveTo>
                  <a:cubicBezTo>
                    <a:pt x="2647" y="0"/>
                    <a:pt x="0" y="2615"/>
                    <a:pt x="0" y="5892"/>
                  </a:cubicBezTo>
                  <a:cubicBezTo>
                    <a:pt x="0" y="6459"/>
                    <a:pt x="63" y="7026"/>
                    <a:pt x="284" y="7656"/>
                  </a:cubicBezTo>
                  <a:cubicBezTo>
                    <a:pt x="310" y="7869"/>
                    <a:pt x="450" y="7947"/>
                    <a:pt x="606" y="7947"/>
                  </a:cubicBezTo>
                  <a:cubicBezTo>
                    <a:pt x="635" y="7947"/>
                    <a:pt x="664" y="7944"/>
                    <a:pt x="693" y="7939"/>
                  </a:cubicBezTo>
                  <a:cubicBezTo>
                    <a:pt x="914" y="7908"/>
                    <a:pt x="977" y="7719"/>
                    <a:pt x="945" y="7498"/>
                  </a:cubicBezTo>
                  <a:cubicBezTo>
                    <a:pt x="788" y="6963"/>
                    <a:pt x="662" y="6459"/>
                    <a:pt x="662" y="5923"/>
                  </a:cubicBezTo>
                  <a:cubicBezTo>
                    <a:pt x="662" y="3056"/>
                    <a:pt x="2993" y="693"/>
                    <a:pt x="5923" y="693"/>
                  </a:cubicBezTo>
                  <a:cubicBezTo>
                    <a:pt x="7561" y="693"/>
                    <a:pt x="9105" y="1481"/>
                    <a:pt x="10082" y="2773"/>
                  </a:cubicBezTo>
                  <a:lnTo>
                    <a:pt x="9389" y="2773"/>
                  </a:lnTo>
                  <a:cubicBezTo>
                    <a:pt x="9168" y="2773"/>
                    <a:pt x="9011" y="2930"/>
                    <a:pt x="9011" y="3151"/>
                  </a:cubicBezTo>
                  <a:cubicBezTo>
                    <a:pt x="9011" y="3340"/>
                    <a:pt x="9168" y="3497"/>
                    <a:pt x="9389" y="3497"/>
                  </a:cubicBezTo>
                  <a:lnTo>
                    <a:pt x="10743" y="3497"/>
                  </a:lnTo>
                  <a:cubicBezTo>
                    <a:pt x="10964" y="3497"/>
                    <a:pt x="11121" y="3340"/>
                    <a:pt x="11121" y="3151"/>
                  </a:cubicBezTo>
                  <a:lnTo>
                    <a:pt x="11121" y="1765"/>
                  </a:lnTo>
                  <a:cubicBezTo>
                    <a:pt x="11121" y="1575"/>
                    <a:pt x="10964" y="1418"/>
                    <a:pt x="10743" y="1418"/>
                  </a:cubicBezTo>
                  <a:cubicBezTo>
                    <a:pt x="10554" y="1418"/>
                    <a:pt x="10397" y="1575"/>
                    <a:pt x="10397" y="1765"/>
                  </a:cubicBezTo>
                  <a:lnTo>
                    <a:pt x="10397" y="2111"/>
                  </a:lnTo>
                  <a:cubicBezTo>
                    <a:pt x="9263" y="725"/>
                    <a:pt x="7593" y="0"/>
                    <a:pt x="5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390;p67">
              <a:extLst>
                <a:ext uri="{FF2B5EF4-FFF2-40B4-BE49-F238E27FC236}">
                  <a16:creationId xmlns:a16="http://schemas.microsoft.com/office/drawing/2014/main" id="{48F0860E-252E-477C-A2A7-422AD604CE60}"/>
                </a:ext>
              </a:extLst>
            </p:cNvPr>
            <p:cNvSpPr/>
            <p:nvPr/>
          </p:nvSpPr>
          <p:spPr>
            <a:xfrm>
              <a:off x="1829125" y="2006475"/>
              <a:ext cx="191400" cy="191400"/>
            </a:xfrm>
            <a:custGeom>
              <a:avLst/>
              <a:gdLst/>
              <a:ahLst/>
              <a:cxnLst/>
              <a:rect l="l" t="t" r="r" b="b"/>
              <a:pathLst>
                <a:path w="7656" h="7656" extrusionOk="0">
                  <a:moveTo>
                    <a:pt x="4190" y="693"/>
                  </a:moveTo>
                  <a:cubicBezTo>
                    <a:pt x="4757" y="788"/>
                    <a:pt x="5324" y="1008"/>
                    <a:pt x="5797" y="1386"/>
                  </a:cubicBezTo>
                  <a:lnTo>
                    <a:pt x="5545" y="1607"/>
                  </a:lnTo>
                  <a:cubicBezTo>
                    <a:pt x="5450" y="1733"/>
                    <a:pt x="5450" y="1953"/>
                    <a:pt x="5545" y="2079"/>
                  </a:cubicBezTo>
                  <a:cubicBezTo>
                    <a:pt x="5608" y="2142"/>
                    <a:pt x="5702" y="2174"/>
                    <a:pt x="5793" y="2174"/>
                  </a:cubicBezTo>
                  <a:cubicBezTo>
                    <a:pt x="5884" y="2174"/>
                    <a:pt x="5970" y="2142"/>
                    <a:pt x="6017" y="2079"/>
                  </a:cubicBezTo>
                  <a:lnTo>
                    <a:pt x="6270" y="1859"/>
                  </a:lnTo>
                  <a:cubicBezTo>
                    <a:pt x="6616" y="2268"/>
                    <a:pt x="6868" y="2835"/>
                    <a:pt x="6931" y="3466"/>
                  </a:cubicBezTo>
                  <a:lnTo>
                    <a:pt x="6616" y="3466"/>
                  </a:lnTo>
                  <a:cubicBezTo>
                    <a:pt x="6427" y="3466"/>
                    <a:pt x="6270" y="3623"/>
                    <a:pt x="6270" y="3812"/>
                  </a:cubicBezTo>
                  <a:cubicBezTo>
                    <a:pt x="6270" y="4001"/>
                    <a:pt x="6427" y="4159"/>
                    <a:pt x="6616" y="4159"/>
                  </a:cubicBezTo>
                  <a:lnTo>
                    <a:pt x="6931" y="4159"/>
                  </a:lnTo>
                  <a:cubicBezTo>
                    <a:pt x="6868" y="4757"/>
                    <a:pt x="6616" y="5324"/>
                    <a:pt x="6270" y="5797"/>
                  </a:cubicBezTo>
                  <a:lnTo>
                    <a:pt x="6017" y="5545"/>
                  </a:lnTo>
                  <a:cubicBezTo>
                    <a:pt x="5970" y="5482"/>
                    <a:pt x="5884" y="5450"/>
                    <a:pt x="5793" y="5450"/>
                  </a:cubicBezTo>
                  <a:cubicBezTo>
                    <a:pt x="5702" y="5450"/>
                    <a:pt x="5608" y="5482"/>
                    <a:pt x="5545" y="5545"/>
                  </a:cubicBezTo>
                  <a:cubicBezTo>
                    <a:pt x="5450" y="5671"/>
                    <a:pt x="5450" y="5923"/>
                    <a:pt x="5545" y="6017"/>
                  </a:cubicBezTo>
                  <a:lnTo>
                    <a:pt x="5797" y="6270"/>
                  </a:lnTo>
                  <a:cubicBezTo>
                    <a:pt x="5356" y="6616"/>
                    <a:pt x="4820" y="6837"/>
                    <a:pt x="4190" y="6931"/>
                  </a:cubicBezTo>
                  <a:lnTo>
                    <a:pt x="4190" y="6616"/>
                  </a:lnTo>
                  <a:cubicBezTo>
                    <a:pt x="4190" y="6427"/>
                    <a:pt x="4033" y="6270"/>
                    <a:pt x="3812" y="6270"/>
                  </a:cubicBezTo>
                  <a:cubicBezTo>
                    <a:pt x="3623" y="6270"/>
                    <a:pt x="3466" y="6427"/>
                    <a:pt x="3466" y="6616"/>
                  </a:cubicBezTo>
                  <a:lnTo>
                    <a:pt x="3466" y="6931"/>
                  </a:lnTo>
                  <a:cubicBezTo>
                    <a:pt x="2867" y="6837"/>
                    <a:pt x="2331" y="6616"/>
                    <a:pt x="1859" y="6270"/>
                  </a:cubicBezTo>
                  <a:lnTo>
                    <a:pt x="2079" y="6017"/>
                  </a:lnTo>
                  <a:cubicBezTo>
                    <a:pt x="2205" y="5891"/>
                    <a:pt x="2205" y="5671"/>
                    <a:pt x="2079" y="5545"/>
                  </a:cubicBezTo>
                  <a:cubicBezTo>
                    <a:pt x="2032" y="5482"/>
                    <a:pt x="1945" y="5450"/>
                    <a:pt x="1855" y="5450"/>
                  </a:cubicBezTo>
                  <a:cubicBezTo>
                    <a:pt x="1764" y="5450"/>
                    <a:pt x="1670" y="5482"/>
                    <a:pt x="1607" y="5545"/>
                  </a:cubicBezTo>
                  <a:lnTo>
                    <a:pt x="1386" y="5797"/>
                  </a:lnTo>
                  <a:cubicBezTo>
                    <a:pt x="1040" y="5356"/>
                    <a:pt x="788" y="4789"/>
                    <a:pt x="725" y="4159"/>
                  </a:cubicBezTo>
                  <a:lnTo>
                    <a:pt x="1040" y="4159"/>
                  </a:lnTo>
                  <a:cubicBezTo>
                    <a:pt x="1229" y="4159"/>
                    <a:pt x="1386" y="4001"/>
                    <a:pt x="1386" y="3812"/>
                  </a:cubicBezTo>
                  <a:cubicBezTo>
                    <a:pt x="1386" y="3623"/>
                    <a:pt x="1229" y="3466"/>
                    <a:pt x="1040" y="3466"/>
                  </a:cubicBezTo>
                  <a:lnTo>
                    <a:pt x="725" y="3466"/>
                  </a:lnTo>
                  <a:cubicBezTo>
                    <a:pt x="788" y="2867"/>
                    <a:pt x="1040" y="2331"/>
                    <a:pt x="1386" y="1859"/>
                  </a:cubicBezTo>
                  <a:lnTo>
                    <a:pt x="1607" y="2079"/>
                  </a:lnTo>
                  <a:cubicBezTo>
                    <a:pt x="1701" y="2174"/>
                    <a:pt x="1764" y="2205"/>
                    <a:pt x="1859" y="2205"/>
                  </a:cubicBezTo>
                  <a:cubicBezTo>
                    <a:pt x="1922" y="2205"/>
                    <a:pt x="2048" y="2174"/>
                    <a:pt x="2079" y="2079"/>
                  </a:cubicBezTo>
                  <a:cubicBezTo>
                    <a:pt x="2205" y="1953"/>
                    <a:pt x="2205" y="1733"/>
                    <a:pt x="2079" y="1607"/>
                  </a:cubicBezTo>
                  <a:lnTo>
                    <a:pt x="1859" y="1386"/>
                  </a:lnTo>
                  <a:cubicBezTo>
                    <a:pt x="2300" y="1008"/>
                    <a:pt x="2835" y="788"/>
                    <a:pt x="3466" y="693"/>
                  </a:cubicBezTo>
                  <a:lnTo>
                    <a:pt x="3466" y="1008"/>
                  </a:lnTo>
                  <a:cubicBezTo>
                    <a:pt x="3466" y="1229"/>
                    <a:pt x="3623" y="1386"/>
                    <a:pt x="3812" y="1386"/>
                  </a:cubicBezTo>
                  <a:cubicBezTo>
                    <a:pt x="4033" y="1386"/>
                    <a:pt x="4190" y="1229"/>
                    <a:pt x="4190" y="1008"/>
                  </a:cubicBezTo>
                  <a:lnTo>
                    <a:pt x="4190" y="693"/>
                  </a:lnTo>
                  <a:close/>
                  <a:moveTo>
                    <a:pt x="3812" y="0"/>
                  </a:moveTo>
                  <a:cubicBezTo>
                    <a:pt x="1733" y="0"/>
                    <a:pt x="0" y="1701"/>
                    <a:pt x="0" y="3812"/>
                  </a:cubicBezTo>
                  <a:cubicBezTo>
                    <a:pt x="0" y="5923"/>
                    <a:pt x="1701" y="7656"/>
                    <a:pt x="3812" y="7656"/>
                  </a:cubicBezTo>
                  <a:cubicBezTo>
                    <a:pt x="5923" y="7656"/>
                    <a:pt x="7656" y="5954"/>
                    <a:pt x="7656" y="3812"/>
                  </a:cubicBezTo>
                  <a:cubicBezTo>
                    <a:pt x="7656" y="1733"/>
                    <a:pt x="5954" y="0"/>
                    <a:pt x="38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391;p67">
              <a:extLst>
                <a:ext uri="{FF2B5EF4-FFF2-40B4-BE49-F238E27FC236}">
                  <a16:creationId xmlns:a16="http://schemas.microsoft.com/office/drawing/2014/main" id="{57E74081-F443-4FBF-AF8F-486BFFD9810E}"/>
                </a:ext>
              </a:extLst>
            </p:cNvPr>
            <p:cNvSpPr/>
            <p:nvPr/>
          </p:nvSpPr>
          <p:spPr>
            <a:xfrm>
              <a:off x="1915750" y="2058450"/>
              <a:ext cx="35475" cy="52800"/>
            </a:xfrm>
            <a:custGeom>
              <a:avLst/>
              <a:gdLst/>
              <a:ahLst/>
              <a:cxnLst/>
              <a:rect l="l" t="t" r="r" b="b"/>
              <a:pathLst>
                <a:path w="1419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47" y="2111"/>
                  </a:cubicBezTo>
                  <a:lnTo>
                    <a:pt x="1072" y="2111"/>
                  </a:lnTo>
                  <a:cubicBezTo>
                    <a:pt x="1261" y="2111"/>
                    <a:pt x="1418" y="1954"/>
                    <a:pt x="1418" y="1733"/>
                  </a:cubicBezTo>
                  <a:cubicBezTo>
                    <a:pt x="1418" y="1544"/>
                    <a:pt x="1261" y="1387"/>
                    <a:pt x="1072" y="1387"/>
                  </a:cubicBezTo>
                  <a:lnTo>
                    <a:pt x="725" y="1387"/>
                  </a:lnTo>
                  <a:lnTo>
                    <a:pt x="725" y="378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D4DE2F5-D3C5-4F8C-8FD9-3290BA82831B}"/>
              </a:ext>
            </a:extLst>
          </p:cNvPr>
          <p:cNvSpPr txBox="1"/>
          <p:nvPr/>
        </p:nvSpPr>
        <p:spPr>
          <a:xfrm>
            <a:off x="3592887" y="2384322"/>
            <a:ext cx="15288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К</a:t>
            </a:r>
            <a:r>
              <a:rPr lang="ru-RU" sz="2000" b="1" dirty="0" err="1">
                <a:solidFill>
                  <a:schemeClr val="tx1"/>
                </a:solidFill>
              </a:rPr>
              <a:t>омплекс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000" b="1" dirty="0" err="1">
                <a:solidFill>
                  <a:schemeClr val="tx1"/>
                </a:solidFill>
              </a:rPr>
              <a:t>логістики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(7 </a:t>
            </a:r>
            <a:r>
              <a:rPr lang="uk-UA" sz="2000" b="1" dirty="0">
                <a:solidFill>
                  <a:schemeClr val="tx1"/>
                </a:solidFill>
              </a:rPr>
              <a:t>Д</a:t>
            </a:r>
            <a:r>
              <a:rPr lang="en-US" sz="2000" b="1" dirty="0">
                <a:solidFill>
                  <a:schemeClr val="tx1"/>
                </a:solidFill>
              </a:rPr>
              <a:t>) </a:t>
            </a:r>
            <a:endParaRPr lang="ru-UA" sz="2000" b="1" dirty="0">
              <a:solidFill>
                <a:schemeClr val="tx1"/>
              </a:solidFill>
            </a:endParaRPr>
          </a:p>
        </p:txBody>
      </p:sp>
      <p:grpSp>
        <p:nvGrpSpPr>
          <p:cNvPr id="21" name="Google Shape;9528;p65">
            <a:extLst>
              <a:ext uri="{FF2B5EF4-FFF2-40B4-BE49-F238E27FC236}">
                <a16:creationId xmlns:a16="http://schemas.microsoft.com/office/drawing/2014/main" id="{366E49B3-60BE-4147-AC80-2F53E0C1F4DA}"/>
              </a:ext>
            </a:extLst>
          </p:cNvPr>
          <p:cNvGrpSpPr/>
          <p:nvPr/>
        </p:nvGrpSpPr>
        <p:grpSpPr>
          <a:xfrm>
            <a:off x="965563" y="4060817"/>
            <a:ext cx="492011" cy="572699"/>
            <a:chOff x="1516475" y="238075"/>
            <a:chExt cx="424650" cy="483175"/>
          </a:xfrm>
        </p:grpSpPr>
        <p:sp>
          <p:nvSpPr>
            <p:cNvPr id="22" name="Google Shape;9529;p65">
              <a:extLst>
                <a:ext uri="{FF2B5EF4-FFF2-40B4-BE49-F238E27FC236}">
                  <a16:creationId xmlns:a16="http://schemas.microsoft.com/office/drawing/2014/main" id="{20AA5432-C7F0-48DB-8F6B-A8DF774868B1}"/>
                </a:ext>
              </a:extLst>
            </p:cNvPr>
            <p:cNvSpPr/>
            <p:nvPr/>
          </p:nvSpPr>
          <p:spPr>
            <a:xfrm>
              <a:off x="1516475" y="238075"/>
              <a:ext cx="424650" cy="483175"/>
            </a:xfrm>
            <a:custGeom>
              <a:avLst/>
              <a:gdLst/>
              <a:ahLst/>
              <a:cxnLst/>
              <a:rect l="l" t="t" r="r" b="b"/>
              <a:pathLst>
                <a:path w="16986" h="19327" extrusionOk="0">
                  <a:moveTo>
                    <a:pt x="8491" y="1134"/>
                  </a:moveTo>
                  <a:cubicBezTo>
                    <a:pt x="11302" y="1134"/>
                    <a:pt x="13588" y="3438"/>
                    <a:pt x="13588" y="6267"/>
                  </a:cubicBezTo>
                  <a:cubicBezTo>
                    <a:pt x="13588" y="7318"/>
                    <a:pt x="13262" y="8342"/>
                    <a:pt x="12655" y="9199"/>
                  </a:cubicBezTo>
                  <a:cubicBezTo>
                    <a:pt x="12625" y="9242"/>
                    <a:pt x="12604" y="9272"/>
                    <a:pt x="12595" y="9284"/>
                  </a:cubicBezTo>
                  <a:lnTo>
                    <a:pt x="8491" y="15724"/>
                  </a:lnTo>
                  <a:lnTo>
                    <a:pt x="4388" y="9287"/>
                  </a:lnTo>
                  <a:cubicBezTo>
                    <a:pt x="4382" y="9275"/>
                    <a:pt x="4373" y="9266"/>
                    <a:pt x="4367" y="9257"/>
                  </a:cubicBezTo>
                  <a:cubicBezTo>
                    <a:pt x="4249" y="9091"/>
                    <a:pt x="4140" y="8921"/>
                    <a:pt x="4041" y="8743"/>
                  </a:cubicBezTo>
                  <a:cubicBezTo>
                    <a:pt x="3618" y="7985"/>
                    <a:pt x="3398" y="7134"/>
                    <a:pt x="3398" y="6267"/>
                  </a:cubicBezTo>
                  <a:cubicBezTo>
                    <a:pt x="3398" y="6174"/>
                    <a:pt x="3398" y="6080"/>
                    <a:pt x="3404" y="5990"/>
                  </a:cubicBezTo>
                  <a:cubicBezTo>
                    <a:pt x="3552" y="3266"/>
                    <a:pt x="5786" y="1134"/>
                    <a:pt x="8491" y="1134"/>
                  </a:cubicBezTo>
                  <a:close/>
                  <a:moveTo>
                    <a:pt x="11049" y="13819"/>
                  </a:moveTo>
                  <a:cubicBezTo>
                    <a:pt x="14358" y="14233"/>
                    <a:pt x="15853" y="15289"/>
                    <a:pt x="15853" y="15930"/>
                  </a:cubicBezTo>
                  <a:cubicBezTo>
                    <a:pt x="15853" y="16304"/>
                    <a:pt x="15339" y="16887"/>
                    <a:pt x="13905" y="17397"/>
                  </a:cubicBezTo>
                  <a:cubicBezTo>
                    <a:pt x="12471" y="17910"/>
                    <a:pt x="10545" y="18194"/>
                    <a:pt x="8491" y="18194"/>
                  </a:cubicBezTo>
                  <a:cubicBezTo>
                    <a:pt x="6438" y="18194"/>
                    <a:pt x="4515" y="17910"/>
                    <a:pt x="3077" y="17397"/>
                  </a:cubicBezTo>
                  <a:cubicBezTo>
                    <a:pt x="1640" y="16884"/>
                    <a:pt x="1133" y="16304"/>
                    <a:pt x="1133" y="15930"/>
                  </a:cubicBezTo>
                  <a:cubicBezTo>
                    <a:pt x="1133" y="15289"/>
                    <a:pt x="2625" y="14233"/>
                    <a:pt x="5934" y="13819"/>
                  </a:cubicBezTo>
                  <a:lnTo>
                    <a:pt x="8014" y="17083"/>
                  </a:lnTo>
                  <a:cubicBezTo>
                    <a:pt x="8126" y="17258"/>
                    <a:pt x="8309" y="17346"/>
                    <a:pt x="8491" y="17346"/>
                  </a:cubicBezTo>
                  <a:cubicBezTo>
                    <a:pt x="8674" y="17346"/>
                    <a:pt x="8857" y="17258"/>
                    <a:pt x="8968" y="17083"/>
                  </a:cubicBezTo>
                  <a:lnTo>
                    <a:pt x="11049" y="13819"/>
                  </a:lnTo>
                  <a:close/>
                  <a:moveTo>
                    <a:pt x="8494" y="1"/>
                  </a:moveTo>
                  <a:cubicBezTo>
                    <a:pt x="6947" y="1"/>
                    <a:pt x="5399" y="578"/>
                    <a:pt x="4201" y="1738"/>
                  </a:cubicBezTo>
                  <a:cubicBezTo>
                    <a:pt x="3050" y="2837"/>
                    <a:pt x="2359" y="4338"/>
                    <a:pt x="2274" y="5929"/>
                  </a:cubicBezTo>
                  <a:cubicBezTo>
                    <a:pt x="2268" y="6041"/>
                    <a:pt x="2265" y="6156"/>
                    <a:pt x="2265" y="6267"/>
                  </a:cubicBezTo>
                  <a:cubicBezTo>
                    <a:pt x="2265" y="7327"/>
                    <a:pt x="2534" y="8372"/>
                    <a:pt x="3050" y="9296"/>
                  </a:cubicBezTo>
                  <a:cubicBezTo>
                    <a:pt x="3168" y="9507"/>
                    <a:pt x="3301" y="9713"/>
                    <a:pt x="3440" y="9909"/>
                  </a:cubicBezTo>
                  <a:lnTo>
                    <a:pt x="5267" y="12771"/>
                  </a:lnTo>
                  <a:cubicBezTo>
                    <a:pt x="3953" y="12971"/>
                    <a:pt x="2809" y="13294"/>
                    <a:pt x="1921" y="13713"/>
                  </a:cubicBezTo>
                  <a:cubicBezTo>
                    <a:pt x="333" y="14465"/>
                    <a:pt x="1" y="15332"/>
                    <a:pt x="1" y="15930"/>
                  </a:cubicBezTo>
                  <a:cubicBezTo>
                    <a:pt x="1" y="16648"/>
                    <a:pt x="469" y="17669"/>
                    <a:pt x="2697" y="18466"/>
                  </a:cubicBezTo>
                  <a:cubicBezTo>
                    <a:pt x="4252" y="19022"/>
                    <a:pt x="6311" y="19326"/>
                    <a:pt x="8491" y="19326"/>
                  </a:cubicBezTo>
                  <a:cubicBezTo>
                    <a:pt x="10671" y="19326"/>
                    <a:pt x="12731" y="19022"/>
                    <a:pt x="14286" y="18466"/>
                  </a:cubicBezTo>
                  <a:cubicBezTo>
                    <a:pt x="16514" y="17669"/>
                    <a:pt x="16985" y="16648"/>
                    <a:pt x="16985" y="15930"/>
                  </a:cubicBezTo>
                  <a:cubicBezTo>
                    <a:pt x="16985" y="15332"/>
                    <a:pt x="16650" y="14465"/>
                    <a:pt x="15062" y="13713"/>
                  </a:cubicBezTo>
                  <a:cubicBezTo>
                    <a:pt x="14174" y="13294"/>
                    <a:pt x="13030" y="12971"/>
                    <a:pt x="11716" y="12768"/>
                  </a:cubicBezTo>
                  <a:lnTo>
                    <a:pt x="13549" y="9897"/>
                  </a:lnTo>
                  <a:lnTo>
                    <a:pt x="13561" y="9879"/>
                  </a:lnTo>
                  <a:cubicBezTo>
                    <a:pt x="13567" y="9873"/>
                    <a:pt x="13570" y="9867"/>
                    <a:pt x="13576" y="9861"/>
                  </a:cubicBezTo>
                  <a:cubicBezTo>
                    <a:pt x="15327" y="7382"/>
                    <a:pt x="15041" y="3997"/>
                    <a:pt x="12897" y="1847"/>
                  </a:cubicBezTo>
                  <a:cubicBezTo>
                    <a:pt x="11689" y="618"/>
                    <a:pt x="10092" y="1"/>
                    <a:pt x="84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9530;p65">
              <a:extLst>
                <a:ext uri="{FF2B5EF4-FFF2-40B4-BE49-F238E27FC236}">
                  <a16:creationId xmlns:a16="http://schemas.microsoft.com/office/drawing/2014/main" id="{8B221932-3242-49C8-BCE2-99CECFE8AD42}"/>
                </a:ext>
              </a:extLst>
            </p:cNvPr>
            <p:cNvSpPr/>
            <p:nvPr/>
          </p:nvSpPr>
          <p:spPr>
            <a:xfrm>
              <a:off x="1652425" y="324000"/>
              <a:ext cx="147150" cy="141575"/>
            </a:xfrm>
            <a:custGeom>
              <a:avLst/>
              <a:gdLst/>
              <a:ahLst/>
              <a:cxnLst/>
              <a:rect l="l" t="t" r="r" b="b"/>
              <a:pathLst>
                <a:path w="5886" h="5663" extrusionOk="0">
                  <a:moveTo>
                    <a:pt x="3054" y="1131"/>
                  </a:moveTo>
                  <a:cubicBezTo>
                    <a:pt x="3495" y="1131"/>
                    <a:pt x="3930" y="1303"/>
                    <a:pt x="4255" y="1629"/>
                  </a:cubicBezTo>
                  <a:cubicBezTo>
                    <a:pt x="4741" y="2115"/>
                    <a:pt x="4886" y="2845"/>
                    <a:pt x="4623" y="3480"/>
                  </a:cubicBezTo>
                  <a:cubicBezTo>
                    <a:pt x="4361" y="4114"/>
                    <a:pt x="3742" y="4530"/>
                    <a:pt x="3053" y="4530"/>
                  </a:cubicBezTo>
                  <a:cubicBezTo>
                    <a:pt x="2114" y="4527"/>
                    <a:pt x="1356" y="3769"/>
                    <a:pt x="1356" y="2830"/>
                  </a:cubicBezTo>
                  <a:cubicBezTo>
                    <a:pt x="1356" y="2142"/>
                    <a:pt x="1770" y="1523"/>
                    <a:pt x="2404" y="1260"/>
                  </a:cubicBezTo>
                  <a:cubicBezTo>
                    <a:pt x="2614" y="1173"/>
                    <a:pt x="2835" y="1131"/>
                    <a:pt x="3054" y="1131"/>
                  </a:cubicBezTo>
                  <a:close/>
                  <a:moveTo>
                    <a:pt x="3053" y="0"/>
                  </a:moveTo>
                  <a:cubicBezTo>
                    <a:pt x="2316" y="0"/>
                    <a:pt x="1593" y="287"/>
                    <a:pt x="1051" y="828"/>
                  </a:cubicBezTo>
                  <a:cubicBezTo>
                    <a:pt x="242" y="1638"/>
                    <a:pt x="1" y="2855"/>
                    <a:pt x="439" y="3914"/>
                  </a:cubicBezTo>
                  <a:cubicBezTo>
                    <a:pt x="876" y="4971"/>
                    <a:pt x="1909" y="5663"/>
                    <a:pt x="3053" y="5663"/>
                  </a:cubicBezTo>
                  <a:cubicBezTo>
                    <a:pt x="4617" y="5660"/>
                    <a:pt x="5883" y="4394"/>
                    <a:pt x="5886" y="2830"/>
                  </a:cubicBezTo>
                  <a:cubicBezTo>
                    <a:pt x="5886" y="1686"/>
                    <a:pt x="5194" y="653"/>
                    <a:pt x="4137" y="216"/>
                  </a:cubicBezTo>
                  <a:cubicBezTo>
                    <a:pt x="3786" y="70"/>
                    <a:pt x="3418" y="0"/>
                    <a:pt x="305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4" name="Google Shape;10299;p67">
            <a:extLst>
              <a:ext uri="{FF2B5EF4-FFF2-40B4-BE49-F238E27FC236}">
                <a16:creationId xmlns:a16="http://schemas.microsoft.com/office/drawing/2014/main" id="{7478FC88-556D-4317-A7E9-4523772613D7}"/>
              </a:ext>
            </a:extLst>
          </p:cNvPr>
          <p:cNvGrpSpPr/>
          <p:nvPr/>
        </p:nvGrpSpPr>
        <p:grpSpPr>
          <a:xfrm>
            <a:off x="6014222" y="1223752"/>
            <a:ext cx="575722" cy="572699"/>
            <a:chOff x="-59889100" y="2671925"/>
            <a:chExt cx="319000" cy="315950"/>
          </a:xfrm>
        </p:grpSpPr>
        <p:sp>
          <p:nvSpPr>
            <p:cNvPr id="25" name="Google Shape;10300;p67">
              <a:extLst>
                <a:ext uri="{FF2B5EF4-FFF2-40B4-BE49-F238E27FC236}">
                  <a16:creationId xmlns:a16="http://schemas.microsoft.com/office/drawing/2014/main" id="{9D06E672-E5B0-49F2-A1A2-A0B20154B4A9}"/>
                </a:ext>
              </a:extLst>
            </p:cNvPr>
            <p:cNvSpPr/>
            <p:nvPr/>
          </p:nvSpPr>
          <p:spPr>
            <a:xfrm>
              <a:off x="-59889100" y="2672000"/>
              <a:ext cx="149675" cy="256025"/>
            </a:xfrm>
            <a:custGeom>
              <a:avLst/>
              <a:gdLst/>
              <a:ahLst/>
              <a:cxnLst/>
              <a:rect l="l" t="t" r="r" b="b"/>
              <a:pathLst>
                <a:path w="5987" h="10241" extrusionOk="0">
                  <a:moveTo>
                    <a:pt x="5073" y="946"/>
                  </a:moveTo>
                  <a:lnTo>
                    <a:pt x="5073" y="2647"/>
                  </a:lnTo>
                  <a:lnTo>
                    <a:pt x="5104" y="2647"/>
                  </a:lnTo>
                  <a:cubicBezTo>
                    <a:pt x="3623" y="3151"/>
                    <a:pt x="2489" y="4569"/>
                    <a:pt x="2489" y="6302"/>
                  </a:cubicBezTo>
                  <a:cubicBezTo>
                    <a:pt x="2489" y="6900"/>
                    <a:pt x="2647" y="7499"/>
                    <a:pt x="2867" y="8034"/>
                  </a:cubicBezTo>
                  <a:lnTo>
                    <a:pt x="1639" y="9263"/>
                  </a:lnTo>
                  <a:cubicBezTo>
                    <a:pt x="1103" y="8381"/>
                    <a:pt x="788" y="7373"/>
                    <a:pt x="788" y="6302"/>
                  </a:cubicBezTo>
                  <a:cubicBezTo>
                    <a:pt x="788" y="3750"/>
                    <a:pt x="2584" y="1513"/>
                    <a:pt x="5073" y="946"/>
                  </a:cubicBezTo>
                  <a:close/>
                  <a:moveTo>
                    <a:pt x="5482" y="1"/>
                  </a:moveTo>
                  <a:cubicBezTo>
                    <a:pt x="2395" y="442"/>
                    <a:pt x="0" y="3088"/>
                    <a:pt x="0" y="6270"/>
                  </a:cubicBezTo>
                  <a:cubicBezTo>
                    <a:pt x="0" y="7688"/>
                    <a:pt x="441" y="8979"/>
                    <a:pt x="1292" y="10082"/>
                  </a:cubicBezTo>
                  <a:cubicBezTo>
                    <a:pt x="1377" y="10184"/>
                    <a:pt x="1500" y="10241"/>
                    <a:pt x="1624" y="10241"/>
                  </a:cubicBezTo>
                  <a:cubicBezTo>
                    <a:pt x="1729" y="10241"/>
                    <a:pt x="1835" y="10200"/>
                    <a:pt x="1922" y="10114"/>
                  </a:cubicBezTo>
                  <a:lnTo>
                    <a:pt x="3718" y="8349"/>
                  </a:lnTo>
                  <a:cubicBezTo>
                    <a:pt x="3812" y="8223"/>
                    <a:pt x="3844" y="8003"/>
                    <a:pt x="3781" y="7845"/>
                  </a:cubicBezTo>
                  <a:cubicBezTo>
                    <a:pt x="3497" y="7373"/>
                    <a:pt x="3340" y="6806"/>
                    <a:pt x="3340" y="6270"/>
                  </a:cubicBezTo>
                  <a:cubicBezTo>
                    <a:pt x="3340" y="4884"/>
                    <a:pt x="4285" y="3655"/>
                    <a:pt x="5671" y="3309"/>
                  </a:cubicBezTo>
                  <a:cubicBezTo>
                    <a:pt x="5860" y="3277"/>
                    <a:pt x="5986" y="3120"/>
                    <a:pt x="5986" y="2899"/>
                  </a:cubicBezTo>
                  <a:lnTo>
                    <a:pt x="5986" y="379"/>
                  </a:lnTo>
                  <a:cubicBezTo>
                    <a:pt x="5955" y="190"/>
                    <a:pt x="5703" y="1"/>
                    <a:pt x="5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301;p67">
              <a:extLst>
                <a:ext uri="{FF2B5EF4-FFF2-40B4-BE49-F238E27FC236}">
                  <a16:creationId xmlns:a16="http://schemas.microsoft.com/office/drawing/2014/main" id="{B65077AB-1D29-4FF2-B620-01BC6C0D5B49}"/>
                </a:ext>
              </a:extLst>
            </p:cNvPr>
            <p:cNvSpPr/>
            <p:nvPr/>
          </p:nvSpPr>
          <p:spPr>
            <a:xfrm>
              <a:off x="-59830825" y="2892525"/>
              <a:ext cx="201650" cy="95350"/>
            </a:xfrm>
            <a:custGeom>
              <a:avLst/>
              <a:gdLst/>
              <a:ahLst/>
              <a:cxnLst/>
              <a:rect l="l" t="t" r="r" b="b"/>
              <a:pathLst>
                <a:path w="8066" h="3814" extrusionOk="0">
                  <a:moveTo>
                    <a:pt x="5735" y="946"/>
                  </a:moveTo>
                  <a:lnTo>
                    <a:pt x="6963" y="2175"/>
                  </a:lnTo>
                  <a:cubicBezTo>
                    <a:pt x="6113" y="2710"/>
                    <a:pt x="5073" y="2994"/>
                    <a:pt x="4065" y="2994"/>
                  </a:cubicBezTo>
                  <a:cubicBezTo>
                    <a:pt x="3025" y="2994"/>
                    <a:pt x="2017" y="2710"/>
                    <a:pt x="1135" y="2175"/>
                  </a:cubicBezTo>
                  <a:lnTo>
                    <a:pt x="2364" y="946"/>
                  </a:lnTo>
                  <a:cubicBezTo>
                    <a:pt x="2868" y="1198"/>
                    <a:pt x="3466" y="1356"/>
                    <a:pt x="4065" y="1356"/>
                  </a:cubicBezTo>
                  <a:cubicBezTo>
                    <a:pt x="4600" y="1356"/>
                    <a:pt x="5199" y="1198"/>
                    <a:pt x="5735" y="946"/>
                  </a:cubicBezTo>
                  <a:close/>
                  <a:moveTo>
                    <a:pt x="5758" y="1"/>
                  </a:moveTo>
                  <a:cubicBezTo>
                    <a:pt x="5693" y="1"/>
                    <a:pt x="5630" y="11"/>
                    <a:pt x="5577" y="32"/>
                  </a:cubicBezTo>
                  <a:cubicBezTo>
                    <a:pt x="5105" y="316"/>
                    <a:pt x="4569" y="474"/>
                    <a:pt x="4002" y="474"/>
                  </a:cubicBezTo>
                  <a:cubicBezTo>
                    <a:pt x="3956" y="476"/>
                    <a:pt x="3911" y="478"/>
                    <a:pt x="3865" y="478"/>
                  </a:cubicBezTo>
                  <a:cubicBezTo>
                    <a:pt x="3376" y="478"/>
                    <a:pt x="2890" y="326"/>
                    <a:pt x="2458" y="95"/>
                  </a:cubicBezTo>
                  <a:cubicBezTo>
                    <a:pt x="2389" y="54"/>
                    <a:pt x="2315" y="31"/>
                    <a:pt x="2239" y="31"/>
                  </a:cubicBezTo>
                  <a:cubicBezTo>
                    <a:pt x="2142" y="31"/>
                    <a:pt x="2043" y="70"/>
                    <a:pt x="1954" y="158"/>
                  </a:cubicBezTo>
                  <a:lnTo>
                    <a:pt x="190" y="1923"/>
                  </a:lnTo>
                  <a:cubicBezTo>
                    <a:pt x="1" y="2143"/>
                    <a:pt x="32" y="2395"/>
                    <a:pt x="221" y="2553"/>
                  </a:cubicBezTo>
                  <a:cubicBezTo>
                    <a:pt x="1324" y="3403"/>
                    <a:pt x="2616" y="3813"/>
                    <a:pt x="4002" y="3813"/>
                  </a:cubicBezTo>
                  <a:cubicBezTo>
                    <a:pt x="5388" y="3813"/>
                    <a:pt x="6711" y="3403"/>
                    <a:pt x="7814" y="2521"/>
                  </a:cubicBezTo>
                  <a:cubicBezTo>
                    <a:pt x="8035" y="2364"/>
                    <a:pt x="8066" y="2080"/>
                    <a:pt x="7877" y="1891"/>
                  </a:cubicBezTo>
                  <a:lnTo>
                    <a:pt x="6113" y="127"/>
                  </a:lnTo>
                  <a:cubicBezTo>
                    <a:pt x="6029" y="43"/>
                    <a:pt x="5889" y="1"/>
                    <a:pt x="5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302;p67">
              <a:extLst>
                <a:ext uri="{FF2B5EF4-FFF2-40B4-BE49-F238E27FC236}">
                  <a16:creationId xmlns:a16="http://schemas.microsoft.com/office/drawing/2014/main" id="{255BE63F-5497-44D7-9FF2-A3FB4B1D0848}"/>
                </a:ext>
              </a:extLst>
            </p:cNvPr>
            <p:cNvSpPr/>
            <p:nvPr/>
          </p:nvSpPr>
          <p:spPr>
            <a:xfrm>
              <a:off x="-59719775" y="2671925"/>
              <a:ext cx="149675" cy="256425"/>
            </a:xfrm>
            <a:custGeom>
              <a:avLst/>
              <a:gdLst/>
              <a:ahLst/>
              <a:cxnLst/>
              <a:rect l="l" t="t" r="r" b="b"/>
              <a:pathLst>
                <a:path w="5987" h="10257" extrusionOk="0">
                  <a:moveTo>
                    <a:pt x="820" y="917"/>
                  </a:moveTo>
                  <a:cubicBezTo>
                    <a:pt x="3309" y="1453"/>
                    <a:pt x="5105" y="3690"/>
                    <a:pt x="5105" y="6273"/>
                  </a:cubicBezTo>
                  <a:cubicBezTo>
                    <a:pt x="5073" y="7344"/>
                    <a:pt x="4790" y="8352"/>
                    <a:pt x="4254" y="9235"/>
                  </a:cubicBezTo>
                  <a:lnTo>
                    <a:pt x="3025" y="8006"/>
                  </a:lnTo>
                  <a:cubicBezTo>
                    <a:pt x="3309" y="7502"/>
                    <a:pt x="3435" y="6903"/>
                    <a:pt x="3435" y="6305"/>
                  </a:cubicBezTo>
                  <a:cubicBezTo>
                    <a:pt x="3435" y="4572"/>
                    <a:pt x="2332" y="3154"/>
                    <a:pt x="820" y="2650"/>
                  </a:cubicBezTo>
                  <a:lnTo>
                    <a:pt x="820" y="917"/>
                  </a:lnTo>
                  <a:close/>
                  <a:moveTo>
                    <a:pt x="419" y="0"/>
                  </a:moveTo>
                  <a:cubicBezTo>
                    <a:pt x="190" y="0"/>
                    <a:pt x="1" y="180"/>
                    <a:pt x="1" y="413"/>
                  </a:cubicBezTo>
                  <a:lnTo>
                    <a:pt x="1" y="2934"/>
                  </a:lnTo>
                  <a:cubicBezTo>
                    <a:pt x="1" y="3123"/>
                    <a:pt x="127" y="3280"/>
                    <a:pt x="316" y="3312"/>
                  </a:cubicBezTo>
                  <a:cubicBezTo>
                    <a:pt x="1639" y="3658"/>
                    <a:pt x="2647" y="4855"/>
                    <a:pt x="2647" y="6273"/>
                  </a:cubicBezTo>
                  <a:cubicBezTo>
                    <a:pt x="2647" y="6809"/>
                    <a:pt x="2490" y="7376"/>
                    <a:pt x="2206" y="7848"/>
                  </a:cubicBezTo>
                  <a:cubicBezTo>
                    <a:pt x="2080" y="8006"/>
                    <a:pt x="2112" y="8195"/>
                    <a:pt x="2269" y="8352"/>
                  </a:cubicBezTo>
                  <a:lnTo>
                    <a:pt x="4065" y="10117"/>
                  </a:lnTo>
                  <a:cubicBezTo>
                    <a:pt x="4149" y="10214"/>
                    <a:pt x="4251" y="10257"/>
                    <a:pt x="4353" y="10257"/>
                  </a:cubicBezTo>
                  <a:cubicBezTo>
                    <a:pt x="4481" y="10257"/>
                    <a:pt x="4608" y="10190"/>
                    <a:pt x="4695" y="10085"/>
                  </a:cubicBezTo>
                  <a:cubicBezTo>
                    <a:pt x="5514" y="8982"/>
                    <a:pt x="5987" y="7659"/>
                    <a:pt x="5987" y="6273"/>
                  </a:cubicBezTo>
                  <a:cubicBezTo>
                    <a:pt x="5892" y="3123"/>
                    <a:pt x="3529" y="445"/>
                    <a:pt x="474" y="4"/>
                  </a:cubicBezTo>
                  <a:cubicBezTo>
                    <a:pt x="455" y="1"/>
                    <a:pt x="437" y="0"/>
                    <a:pt x="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303;p67">
              <a:extLst>
                <a:ext uri="{FF2B5EF4-FFF2-40B4-BE49-F238E27FC236}">
                  <a16:creationId xmlns:a16="http://schemas.microsoft.com/office/drawing/2014/main" id="{A25450D7-93D1-4EF1-B20C-A9A712F23F31}"/>
                </a:ext>
              </a:extLst>
            </p:cNvPr>
            <p:cNvSpPr/>
            <p:nvPr/>
          </p:nvSpPr>
          <p:spPr>
            <a:xfrm>
              <a:off x="-59762300" y="2757075"/>
              <a:ext cx="63025" cy="145725"/>
            </a:xfrm>
            <a:custGeom>
              <a:avLst/>
              <a:gdLst/>
              <a:ahLst/>
              <a:cxnLst/>
              <a:rect l="l" t="t" r="r" b="b"/>
              <a:pathLst>
                <a:path w="2521" h="5829" extrusionOk="0">
                  <a:moveTo>
                    <a:pt x="1261" y="0"/>
                  </a:moveTo>
                  <a:cubicBezTo>
                    <a:pt x="1040" y="0"/>
                    <a:pt x="820" y="189"/>
                    <a:pt x="820" y="378"/>
                  </a:cubicBezTo>
                  <a:lnTo>
                    <a:pt x="820" y="662"/>
                  </a:lnTo>
                  <a:cubicBezTo>
                    <a:pt x="347" y="819"/>
                    <a:pt x="1" y="1292"/>
                    <a:pt x="1" y="1827"/>
                  </a:cubicBezTo>
                  <a:cubicBezTo>
                    <a:pt x="1" y="2521"/>
                    <a:pt x="568" y="2899"/>
                    <a:pt x="977" y="3214"/>
                  </a:cubicBezTo>
                  <a:cubicBezTo>
                    <a:pt x="1292" y="3466"/>
                    <a:pt x="1670" y="3686"/>
                    <a:pt x="1670" y="3938"/>
                  </a:cubicBezTo>
                  <a:cubicBezTo>
                    <a:pt x="1670" y="4159"/>
                    <a:pt x="1450" y="4348"/>
                    <a:pt x="1261" y="4348"/>
                  </a:cubicBezTo>
                  <a:cubicBezTo>
                    <a:pt x="1072" y="4348"/>
                    <a:pt x="820" y="4159"/>
                    <a:pt x="820" y="3938"/>
                  </a:cubicBezTo>
                  <a:cubicBezTo>
                    <a:pt x="820" y="3686"/>
                    <a:pt x="631" y="3497"/>
                    <a:pt x="442" y="3497"/>
                  </a:cubicBezTo>
                  <a:cubicBezTo>
                    <a:pt x="253" y="3497"/>
                    <a:pt x="32" y="3686"/>
                    <a:pt x="32" y="3938"/>
                  </a:cubicBezTo>
                  <a:cubicBezTo>
                    <a:pt x="32" y="4474"/>
                    <a:pt x="410" y="4915"/>
                    <a:pt x="883" y="5104"/>
                  </a:cubicBezTo>
                  <a:lnTo>
                    <a:pt x="883" y="5387"/>
                  </a:lnTo>
                  <a:cubicBezTo>
                    <a:pt x="883" y="5608"/>
                    <a:pt x="1072" y="5829"/>
                    <a:pt x="1292" y="5829"/>
                  </a:cubicBezTo>
                  <a:cubicBezTo>
                    <a:pt x="1544" y="5829"/>
                    <a:pt x="1702" y="5608"/>
                    <a:pt x="1702" y="5387"/>
                  </a:cubicBezTo>
                  <a:lnTo>
                    <a:pt x="1702" y="5104"/>
                  </a:lnTo>
                  <a:cubicBezTo>
                    <a:pt x="2175" y="4946"/>
                    <a:pt x="2521" y="4474"/>
                    <a:pt x="2521" y="3938"/>
                  </a:cubicBezTo>
                  <a:cubicBezTo>
                    <a:pt x="2521" y="3245"/>
                    <a:pt x="1985" y="2867"/>
                    <a:pt x="1544" y="2552"/>
                  </a:cubicBezTo>
                  <a:cubicBezTo>
                    <a:pt x="1229" y="2300"/>
                    <a:pt x="883" y="2079"/>
                    <a:pt x="883" y="1827"/>
                  </a:cubicBezTo>
                  <a:cubicBezTo>
                    <a:pt x="883" y="1607"/>
                    <a:pt x="1072" y="1418"/>
                    <a:pt x="1292" y="1418"/>
                  </a:cubicBezTo>
                  <a:cubicBezTo>
                    <a:pt x="1544" y="1418"/>
                    <a:pt x="1702" y="1607"/>
                    <a:pt x="1702" y="1827"/>
                  </a:cubicBezTo>
                  <a:cubicBezTo>
                    <a:pt x="1702" y="2079"/>
                    <a:pt x="1891" y="2268"/>
                    <a:pt x="2143" y="2268"/>
                  </a:cubicBezTo>
                  <a:cubicBezTo>
                    <a:pt x="2364" y="2268"/>
                    <a:pt x="2521" y="2079"/>
                    <a:pt x="2521" y="1827"/>
                  </a:cubicBezTo>
                  <a:cubicBezTo>
                    <a:pt x="2521" y="1292"/>
                    <a:pt x="2175" y="851"/>
                    <a:pt x="1702" y="662"/>
                  </a:cubicBezTo>
                  <a:lnTo>
                    <a:pt x="1702" y="378"/>
                  </a:lnTo>
                  <a:cubicBezTo>
                    <a:pt x="1702" y="189"/>
                    <a:pt x="1513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A961302-879B-4CE0-B20F-79E5DD064A2C}"/>
              </a:ext>
            </a:extLst>
          </p:cNvPr>
          <p:cNvSpPr txBox="1"/>
          <p:nvPr/>
        </p:nvSpPr>
        <p:spPr>
          <a:xfrm>
            <a:off x="1625885" y="2227981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Кількість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ru-UA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400AE0-752C-4174-B103-6A435A6E40E0}"/>
              </a:ext>
            </a:extLst>
          </p:cNvPr>
          <p:cNvSpPr txBox="1"/>
          <p:nvPr/>
        </p:nvSpPr>
        <p:spPr>
          <a:xfrm>
            <a:off x="1708756" y="314648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Час </a:t>
            </a:r>
            <a:endParaRPr lang="ru-UA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D864B6-7D5C-4EAB-B9EE-F4E5658C5A02}"/>
              </a:ext>
            </a:extLst>
          </p:cNvPr>
          <p:cNvSpPr txBox="1"/>
          <p:nvPr/>
        </p:nvSpPr>
        <p:spPr>
          <a:xfrm>
            <a:off x="6748962" y="125226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Витрати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ru-UA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32" name="Google Shape;9886;p66">
            <a:extLst>
              <a:ext uri="{FF2B5EF4-FFF2-40B4-BE49-F238E27FC236}">
                <a16:creationId xmlns:a16="http://schemas.microsoft.com/office/drawing/2014/main" id="{E4A942E8-7643-4F5B-A2CA-824B914FF76F}"/>
              </a:ext>
            </a:extLst>
          </p:cNvPr>
          <p:cNvGrpSpPr/>
          <p:nvPr/>
        </p:nvGrpSpPr>
        <p:grpSpPr>
          <a:xfrm>
            <a:off x="6061145" y="2255917"/>
            <a:ext cx="517339" cy="572700"/>
            <a:chOff x="-42062025" y="2316000"/>
            <a:chExt cx="319000" cy="317700"/>
          </a:xfrm>
        </p:grpSpPr>
        <p:sp>
          <p:nvSpPr>
            <p:cNvPr id="33" name="Google Shape;9887;p66">
              <a:extLst>
                <a:ext uri="{FF2B5EF4-FFF2-40B4-BE49-F238E27FC236}">
                  <a16:creationId xmlns:a16="http://schemas.microsoft.com/office/drawing/2014/main" id="{14BF20A1-31EF-4FB6-AABA-58CE1249EAEA}"/>
                </a:ext>
              </a:extLst>
            </p:cNvPr>
            <p:cNvSpPr/>
            <p:nvPr/>
          </p:nvSpPr>
          <p:spPr>
            <a:xfrm>
              <a:off x="-41965150" y="2477075"/>
              <a:ext cx="124475" cy="112675"/>
            </a:xfrm>
            <a:custGeom>
              <a:avLst/>
              <a:gdLst/>
              <a:ahLst/>
              <a:cxnLst/>
              <a:rect l="l" t="t" r="r" b="b"/>
              <a:pathLst>
                <a:path w="4979" h="4507" extrusionOk="0">
                  <a:moveTo>
                    <a:pt x="2521" y="1371"/>
                  </a:moveTo>
                  <a:lnTo>
                    <a:pt x="2773" y="1812"/>
                  </a:lnTo>
                  <a:cubicBezTo>
                    <a:pt x="2836" y="1938"/>
                    <a:pt x="2931" y="2001"/>
                    <a:pt x="3088" y="2064"/>
                  </a:cubicBezTo>
                  <a:lnTo>
                    <a:pt x="3592" y="2127"/>
                  </a:lnTo>
                  <a:lnTo>
                    <a:pt x="3151" y="2473"/>
                  </a:lnTo>
                  <a:cubicBezTo>
                    <a:pt x="3088" y="2568"/>
                    <a:pt x="2994" y="2725"/>
                    <a:pt x="3057" y="2851"/>
                  </a:cubicBezTo>
                  <a:lnTo>
                    <a:pt x="3120" y="3355"/>
                  </a:lnTo>
                  <a:lnTo>
                    <a:pt x="2679" y="3103"/>
                  </a:lnTo>
                  <a:cubicBezTo>
                    <a:pt x="2631" y="3072"/>
                    <a:pt x="2568" y="3056"/>
                    <a:pt x="2501" y="3056"/>
                  </a:cubicBezTo>
                  <a:cubicBezTo>
                    <a:pt x="2434" y="3056"/>
                    <a:pt x="2364" y="3072"/>
                    <a:pt x="2301" y="3103"/>
                  </a:cubicBezTo>
                  <a:lnTo>
                    <a:pt x="1860" y="3355"/>
                  </a:lnTo>
                  <a:lnTo>
                    <a:pt x="1954" y="2851"/>
                  </a:lnTo>
                  <a:cubicBezTo>
                    <a:pt x="1986" y="2725"/>
                    <a:pt x="1891" y="2568"/>
                    <a:pt x="1828" y="2473"/>
                  </a:cubicBezTo>
                  <a:lnTo>
                    <a:pt x="1481" y="2127"/>
                  </a:lnTo>
                  <a:lnTo>
                    <a:pt x="1986" y="2064"/>
                  </a:lnTo>
                  <a:cubicBezTo>
                    <a:pt x="2112" y="2064"/>
                    <a:pt x="2206" y="1938"/>
                    <a:pt x="2301" y="1812"/>
                  </a:cubicBezTo>
                  <a:lnTo>
                    <a:pt x="2521" y="1371"/>
                  </a:lnTo>
                  <a:close/>
                  <a:moveTo>
                    <a:pt x="2474" y="0"/>
                  </a:moveTo>
                  <a:cubicBezTo>
                    <a:pt x="2332" y="0"/>
                    <a:pt x="2190" y="79"/>
                    <a:pt x="2112" y="236"/>
                  </a:cubicBezTo>
                  <a:lnTo>
                    <a:pt x="1576" y="1276"/>
                  </a:lnTo>
                  <a:lnTo>
                    <a:pt x="473" y="1434"/>
                  </a:lnTo>
                  <a:cubicBezTo>
                    <a:pt x="127" y="1465"/>
                    <a:pt x="1" y="1906"/>
                    <a:pt x="253" y="2127"/>
                  </a:cubicBezTo>
                  <a:lnTo>
                    <a:pt x="1040" y="2914"/>
                  </a:lnTo>
                  <a:lnTo>
                    <a:pt x="851" y="4017"/>
                  </a:lnTo>
                  <a:cubicBezTo>
                    <a:pt x="802" y="4291"/>
                    <a:pt x="1028" y="4506"/>
                    <a:pt x="1249" y="4506"/>
                  </a:cubicBezTo>
                  <a:cubicBezTo>
                    <a:pt x="1308" y="4506"/>
                    <a:pt x="1366" y="4491"/>
                    <a:pt x="1418" y="4458"/>
                  </a:cubicBezTo>
                  <a:lnTo>
                    <a:pt x="2427" y="3954"/>
                  </a:lnTo>
                  <a:lnTo>
                    <a:pt x="3403" y="4458"/>
                  </a:lnTo>
                  <a:cubicBezTo>
                    <a:pt x="3465" y="4489"/>
                    <a:pt x="3528" y="4503"/>
                    <a:pt x="3589" y="4503"/>
                  </a:cubicBezTo>
                  <a:cubicBezTo>
                    <a:pt x="3839" y="4503"/>
                    <a:pt x="4052" y="4270"/>
                    <a:pt x="4002" y="4017"/>
                  </a:cubicBezTo>
                  <a:lnTo>
                    <a:pt x="3781" y="2914"/>
                  </a:lnTo>
                  <a:lnTo>
                    <a:pt x="4569" y="2127"/>
                  </a:lnTo>
                  <a:cubicBezTo>
                    <a:pt x="4978" y="1906"/>
                    <a:pt x="4821" y="1465"/>
                    <a:pt x="4474" y="1434"/>
                  </a:cubicBezTo>
                  <a:lnTo>
                    <a:pt x="3372" y="1276"/>
                  </a:lnTo>
                  <a:lnTo>
                    <a:pt x="2836" y="236"/>
                  </a:lnTo>
                  <a:cubicBezTo>
                    <a:pt x="2757" y="79"/>
                    <a:pt x="2616" y="0"/>
                    <a:pt x="24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888;p66">
              <a:extLst>
                <a:ext uri="{FF2B5EF4-FFF2-40B4-BE49-F238E27FC236}">
                  <a16:creationId xmlns:a16="http://schemas.microsoft.com/office/drawing/2014/main" id="{892A7F77-7E1E-419F-82A4-7E307481BFF0}"/>
                </a:ext>
              </a:extLst>
            </p:cNvPr>
            <p:cNvSpPr/>
            <p:nvPr/>
          </p:nvSpPr>
          <p:spPr>
            <a:xfrm>
              <a:off x="-42062025" y="2316000"/>
              <a:ext cx="319000" cy="317700"/>
            </a:xfrm>
            <a:custGeom>
              <a:avLst/>
              <a:gdLst/>
              <a:ahLst/>
              <a:cxnLst/>
              <a:rect l="l" t="t" r="r" b="b"/>
              <a:pathLst>
                <a:path w="12760" h="12708" extrusionOk="0">
                  <a:moveTo>
                    <a:pt x="9610" y="851"/>
                  </a:moveTo>
                  <a:lnTo>
                    <a:pt x="8129" y="2615"/>
                  </a:lnTo>
                  <a:cubicBezTo>
                    <a:pt x="8097" y="2584"/>
                    <a:pt x="8034" y="2584"/>
                    <a:pt x="7940" y="2584"/>
                  </a:cubicBezTo>
                  <a:lnTo>
                    <a:pt x="4821" y="2584"/>
                  </a:lnTo>
                  <a:cubicBezTo>
                    <a:pt x="4758" y="2584"/>
                    <a:pt x="4726" y="2584"/>
                    <a:pt x="4632" y="2615"/>
                  </a:cubicBezTo>
                  <a:lnTo>
                    <a:pt x="3183" y="851"/>
                  </a:lnTo>
                  <a:close/>
                  <a:moveTo>
                    <a:pt x="7530" y="3371"/>
                  </a:moveTo>
                  <a:lnTo>
                    <a:pt x="6396" y="4726"/>
                  </a:lnTo>
                  <a:lnTo>
                    <a:pt x="5293" y="3371"/>
                  </a:lnTo>
                  <a:close/>
                  <a:moveTo>
                    <a:pt x="10555" y="1009"/>
                  </a:moveTo>
                  <a:lnTo>
                    <a:pt x="11783" y="2237"/>
                  </a:lnTo>
                  <a:lnTo>
                    <a:pt x="8759" y="5923"/>
                  </a:lnTo>
                  <a:cubicBezTo>
                    <a:pt x="8255" y="5545"/>
                    <a:pt x="7719" y="5262"/>
                    <a:pt x="7121" y="5136"/>
                  </a:cubicBezTo>
                  <a:lnTo>
                    <a:pt x="10555" y="1009"/>
                  </a:lnTo>
                  <a:close/>
                  <a:moveTo>
                    <a:pt x="2269" y="1040"/>
                  </a:moveTo>
                  <a:lnTo>
                    <a:pt x="5703" y="5199"/>
                  </a:lnTo>
                  <a:cubicBezTo>
                    <a:pt x="5104" y="5293"/>
                    <a:pt x="4506" y="5545"/>
                    <a:pt x="4033" y="5986"/>
                  </a:cubicBezTo>
                  <a:cubicBezTo>
                    <a:pt x="3214" y="4947"/>
                    <a:pt x="1040" y="2269"/>
                    <a:pt x="1040" y="2269"/>
                  </a:cubicBezTo>
                  <a:lnTo>
                    <a:pt x="2269" y="1040"/>
                  </a:lnTo>
                  <a:close/>
                  <a:moveTo>
                    <a:pt x="6349" y="5978"/>
                  </a:moveTo>
                  <a:cubicBezTo>
                    <a:pt x="7097" y="5978"/>
                    <a:pt x="7845" y="6254"/>
                    <a:pt x="8412" y="6805"/>
                  </a:cubicBezTo>
                  <a:lnTo>
                    <a:pt x="8538" y="6932"/>
                  </a:lnTo>
                  <a:cubicBezTo>
                    <a:pt x="8633" y="7026"/>
                    <a:pt x="8727" y="7152"/>
                    <a:pt x="8822" y="7278"/>
                  </a:cubicBezTo>
                  <a:cubicBezTo>
                    <a:pt x="9452" y="8097"/>
                    <a:pt x="9484" y="9168"/>
                    <a:pt x="9137" y="10082"/>
                  </a:cubicBezTo>
                  <a:cubicBezTo>
                    <a:pt x="8662" y="11199"/>
                    <a:pt x="7524" y="11885"/>
                    <a:pt x="6358" y="11885"/>
                  </a:cubicBezTo>
                  <a:cubicBezTo>
                    <a:pt x="5978" y="11885"/>
                    <a:pt x="5595" y="11812"/>
                    <a:pt x="5230" y="11657"/>
                  </a:cubicBezTo>
                  <a:cubicBezTo>
                    <a:pt x="3340" y="10870"/>
                    <a:pt x="2805" y="8412"/>
                    <a:pt x="4159" y="6932"/>
                  </a:cubicBezTo>
                  <a:lnTo>
                    <a:pt x="4285" y="6805"/>
                  </a:lnTo>
                  <a:cubicBezTo>
                    <a:pt x="4852" y="6254"/>
                    <a:pt x="5601" y="5978"/>
                    <a:pt x="6349" y="5978"/>
                  </a:cubicBezTo>
                  <a:close/>
                  <a:moveTo>
                    <a:pt x="2269" y="0"/>
                  </a:moveTo>
                  <a:cubicBezTo>
                    <a:pt x="2143" y="0"/>
                    <a:pt x="2048" y="32"/>
                    <a:pt x="1954" y="95"/>
                  </a:cubicBezTo>
                  <a:lnTo>
                    <a:pt x="158" y="1922"/>
                  </a:lnTo>
                  <a:cubicBezTo>
                    <a:pt x="1" y="2080"/>
                    <a:pt x="1" y="2300"/>
                    <a:pt x="95" y="2458"/>
                  </a:cubicBezTo>
                  <a:lnTo>
                    <a:pt x="3372" y="6522"/>
                  </a:lnTo>
                  <a:cubicBezTo>
                    <a:pt x="1985" y="8255"/>
                    <a:pt x="2395" y="10807"/>
                    <a:pt x="4254" y="12035"/>
                  </a:cubicBezTo>
                  <a:cubicBezTo>
                    <a:pt x="4911" y="12489"/>
                    <a:pt x="5659" y="12708"/>
                    <a:pt x="6397" y="12708"/>
                  </a:cubicBezTo>
                  <a:cubicBezTo>
                    <a:pt x="7606" y="12708"/>
                    <a:pt x="8791" y="12122"/>
                    <a:pt x="9515" y="11027"/>
                  </a:cubicBezTo>
                  <a:cubicBezTo>
                    <a:pt x="10429" y="9641"/>
                    <a:pt x="10397" y="7814"/>
                    <a:pt x="9326" y="6522"/>
                  </a:cubicBezTo>
                  <a:lnTo>
                    <a:pt x="12634" y="2458"/>
                  </a:lnTo>
                  <a:cubicBezTo>
                    <a:pt x="12760" y="2300"/>
                    <a:pt x="12760" y="2080"/>
                    <a:pt x="12603" y="1922"/>
                  </a:cubicBezTo>
                  <a:lnTo>
                    <a:pt x="10775" y="95"/>
                  </a:lnTo>
                  <a:cubicBezTo>
                    <a:pt x="10712" y="32"/>
                    <a:pt x="10555" y="0"/>
                    <a:pt x="104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E9B2C06-DB96-4AA5-BCA2-450992BE590C}"/>
              </a:ext>
            </a:extLst>
          </p:cNvPr>
          <p:cNvSpPr txBox="1"/>
          <p:nvPr/>
        </p:nvSpPr>
        <p:spPr>
          <a:xfrm>
            <a:off x="6828053" y="221046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Якість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ru-UA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C8643C-ED58-48E5-85DE-E4915916E5E2}"/>
              </a:ext>
            </a:extLst>
          </p:cNvPr>
          <p:cNvSpPr txBox="1"/>
          <p:nvPr/>
        </p:nvSpPr>
        <p:spPr>
          <a:xfrm>
            <a:off x="6773280" y="312868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Споживач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ru-UA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491992-1964-4F65-BCFC-D22738CE001D}"/>
              </a:ext>
            </a:extLst>
          </p:cNvPr>
          <p:cNvSpPr txBox="1"/>
          <p:nvPr/>
        </p:nvSpPr>
        <p:spPr>
          <a:xfrm>
            <a:off x="6858000" y="4095265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Інформація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ru-UA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38" name="Google Shape;11602;p71">
            <a:extLst>
              <a:ext uri="{FF2B5EF4-FFF2-40B4-BE49-F238E27FC236}">
                <a16:creationId xmlns:a16="http://schemas.microsoft.com/office/drawing/2014/main" id="{5BD494A2-565A-4C5E-A1B4-31441E8569C3}"/>
              </a:ext>
            </a:extLst>
          </p:cNvPr>
          <p:cNvGrpSpPr/>
          <p:nvPr/>
        </p:nvGrpSpPr>
        <p:grpSpPr>
          <a:xfrm>
            <a:off x="6116531" y="3130132"/>
            <a:ext cx="517339" cy="572700"/>
            <a:chOff x="6679825" y="2693700"/>
            <a:chExt cx="257875" cy="258575"/>
          </a:xfrm>
        </p:grpSpPr>
        <p:sp>
          <p:nvSpPr>
            <p:cNvPr id="39" name="Google Shape;11603;p71">
              <a:extLst>
                <a:ext uri="{FF2B5EF4-FFF2-40B4-BE49-F238E27FC236}">
                  <a16:creationId xmlns:a16="http://schemas.microsoft.com/office/drawing/2014/main" id="{D25BAAC5-E94B-45EE-B4AA-3E8390011310}"/>
                </a:ext>
              </a:extLst>
            </p:cNvPr>
            <p:cNvSpPr/>
            <p:nvPr/>
          </p:nvSpPr>
          <p:spPr>
            <a:xfrm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604;p71">
              <a:extLst>
                <a:ext uri="{FF2B5EF4-FFF2-40B4-BE49-F238E27FC236}">
                  <a16:creationId xmlns:a16="http://schemas.microsoft.com/office/drawing/2014/main" id="{E3075DAC-8B28-44C7-9FD4-E2E69AC937B2}"/>
                </a:ext>
              </a:extLst>
            </p:cNvPr>
            <p:cNvSpPr/>
            <p:nvPr/>
          </p:nvSpPr>
          <p:spPr>
            <a:xfrm flipH="1"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98CC7F4-F5F3-4104-B7B8-C77420C14316}"/>
              </a:ext>
            </a:extLst>
          </p:cNvPr>
          <p:cNvSpPr txBox="1"/>
          <p:nvPr/>
        </p:nvSpPr>
        <p:spPr>
          <a:xfrm>
            <a:off x="1683941" y="4114401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Місце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ru-UA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42" name="Google Shape;10577;p68">
            <a:extLst>
              <a:ext uri="{FF2B5EF4-FFF2-40B4-BE49-F238E27FC236}">
                <a16:creationId xmlns:a16="http://schemas.microsoft.com/office/drawing/2014/main" id="{857E6A03-4FED-4F06-9810-4F0B56FFC903}"/>
              </a:ext>
            </a:extLst>
          </p:cNvPr>
          <p:cNvGrpSpPr/>
          <p:nvPr/>
        </p:nvGrpSpPr>
        <p:grpSpPr>
          <a:xfrm>
            <a:off x="6218252" y="4047693"/>
            <a:ext cx="492010" cy="544043"/>
            <a:chOff x="-34767825" y="1914325"/>
            <a:chExt cx="273325" cy="291425"/>
          </a:xfrm>
        </p:grpSpPr>
        <p:sp>
          <p:nvSpPr>
            <p:cNvPr id="43" name="Google Shape;10578;p68">
              <a:extLst>
                <a:ext uri="{FF2B5EF4-FFF2-40B4-BE49-F238E27FC236}">
                  <a16:creationId xmlns:a16="http://schemas.microsoft.com/office/drawing/2014/main" id="{933143C6-D479-48D8-B6B7-37A089FAA0A3}"/>
                </a:ext>
              </a:extLst>
            </p:cNvPr>
            <p:cNvSpPr/>
            <p:nvPr/>
          </p:nvSpPr>
          <p:spPr>
            <a:xfrm>
              <a:off x="-34767825" y="1914325"/>
              <a:ext cx="273325" cy="291425"/>
            </a:xfrm>
            <a:custGeom>
              <a:avLst/>
              <a:gdLst/>
              <a:ahLst/>
              <a:cxnLst/>
              <a:rect l="l" t="t" r="r" b="b"/>
              <a:pathLst>
                <a:path w="10933" h="11657" extrusionOk="0">
                  <a:moveTo>
                    <a:pt x="5954" y="662"/>
                  </a:moveTo>
                  <a:cubicBezTo>
                    <a:pt x="5702" y="851"/>
                    <a:pt x="5482" y="1103"/>
                    <a:pt x="5324" y="1355"/>
                  </a:cubicBezTo>
                  <a:lnTo>
                    <a:pt x="693" y="1355"/>
                  </a:lnTo>
                  <a:lnTo>
                    <a:pt x="693" y="1008"/>
                  </a:lnTo>
                  <a:cubicBezTo>
                    <a:pt x="662" y="819"/>
                    <a:pt x="819" y="662"/>
                    <a:pt x="1008" y="662"/>
                  </a:cubicBezTo>
                  <a:close/>
                  <a:moveTo>
                    <a:pt x="7902" y="692"/>
                  </a:moveTo>
                  <a:cubicBezTo>
                    <a:pt x="9199" y="692"/>
                    <a:pt x="10239" y="1752"/>
                    <a:pt x="10239" y="3056"/>
                  </a:cubicBezTo>
                  <a:cubicBezTo>
                    <a:pt x="10239" y="4411"/>
                    <a:pt x="9168" y="5450"/>
                    <a:pt x="7845" y="5450"/>
                  </a:cubicBezTo>
                  <a:cubicBezTo>
                    <a:pt x="7404" y="5450"/>
                    <a:pt x="6963" y="5356"/>
                    <a:pt x="6585" y="5104"/>
                  </a:cubicBezTo>
                  <a:cubicBezTo>
                    <a:pt x="6519" y="5082"/>
                    <a:pt x="6454" y="5045"/>
                    <a:pt x="6389" y="5045"/>
                  </a:cubicBezTo>
                  <a:cubicBezTo>
                    <a:pt x="6360" y="5045"/>
                    <a:pt x="6330" y="5053"/>
                    <a:pt x="6301" y="5072"/>
                  </a:cubicBezTo>
                  <a:lnTo>
                    <a:pt x="5671" y="5261"/>
                  </a:lnTo>
                  <a:lnTo>
                    <a:pt x="5860" y="4631"/>
                  </a:lnTo>
                  <a:cubicBezTo>
                    <a:pt x="5923" y="4568"/>
                    <a:pt x="5860" y="4442"/>
                    <a:pt x="5828" y="4348"/>
                  </a:cubicBezTo>
                  <a:cubicBezTo>
                    <a:pt x="5608" y="3970"/>
                    <a:pt x="5482" y="3529"/>
                    <a:pt x="5482" y="3087"/>
                  </a:cubicBezTo>
                  <a:cubicBezTo>
                    <a:pt x="5482" y="2678"/>
                    <a:pt x="5608" y="2268"/>
                    <a:pt x="5765" y="1953"/>
                  </a:cubicBezTo>
                  <a:cubicBezTo>
                    <a:pt x="5797" y="1922"/>
                    <a:pt x="5797" y="1922"/>
                    <a:pt x="5797" y="1859"/>
                  </a:cubicBezTo>
                  <a:cubicBezTo>
                    <a:pt x="6207" y="1166"/>
                    <a:pt x="6963" y="693"/>
                    <a:pt x="7845" y="693"/>
                  </a:cubicBezTo>
                  <a:cubicBezTo>
                    <a:pt x="7864" y="693"/>
                    <a:pt x="7883" y="692"/>
                    <a:pt x="7902" y="692"/>
                  </a:cubicBezTo>
                  <a:close/>
                  <a:moveTo>
                    <a:pt x="3749" y="5450"/>
                  </a:moveTo>
                  <a:cubicBezTo>
                    <a:pt x="4127" y="5450"/>
                    <a:pt x="4411" y="5765"/>
                    <a:pt x="4411" y="6143"/>
                  </a:cubicBezTo>
                  <a:cubicBezTo>
                    <a:pt x="4411" y="6521"/>
                    <a:pt x="4096" y="6805"/>
                    <a:pt x="3749" y="6805"/>
                  </a:cubicBezTo>
                  <a:cubicBezTo>
                    <a:pt x="3732" y="6806"/>
                    <a:pt x="3714" y="6807"/>
                    <a:pt x="3697" y="6807"/>
                  </a:cubicBezTo>
                  <a:cubicBezTo>
                    <a:pt x="3343" y="6807"/>
                    <a:pt x="3056" y="6504"/>
                    <a:pt x="3056" y="6143"/>
                  </a:cubicBezTo>
                  <a:cubicBezTo>
                    <a:pt x="3056" y="5734"/>
                    <a:pt x="3371" y="5450"/>
                    <a:pt x="3749" y="5450"/>
                  </a:cubicBezTo>
                  <a:close/>
                  <a:moveTo>
                    <a:pt x="4946" y="1985"/>
                  </a:moveTo>
                  <a:cubicBezTo>
                    <a:pt x="4852" y="2300"/>
                    <a:pt x="4789" y="2646"/>
                    <a:pt x="4789" y="3024"/>
                  </a:cubicBezTo>
                  <a:cubicBezTo>
                    <a:pt x="4757" y="3560"/>
                    <a:pt x="4915" y="4096"/>
                    <a:pt x="5167" y="4568"/>
                  </a:cubicBezTo>
                  <a:lnTo>
                    <a:pt x="4883" y="5387"/>
                  </a:lnTo>
                  <a:cubicBezTo>
                    <a:pt x="4631" y="5009"/>
                    <a:pt x="4222" y="4757"/>
                    <a:pt x="3749" y="4757"/>
                  </a:cubicBezTo>
                  <a:cubicBezTo>
                    <a:pt x="2993" y="4757"/>
                    <a:pt x="2363" y="5387"/>
                    <a:pt x="2363" y="6143"/>
                  </a:cubicBezTo>
                  <a:cubicBezTo>
                    <a:pt x="2363" y="6490"/>
                    <a:pt x="2489" y="6805"/>
                    <a:pt x="2709" y="7026"/>
                  </a:cubicBezTo>
                  <a:cubicBezTo>
                    <a:pt x="2016" y="7404"/>
                    <a:pt x="1481" y="8065"/>
                    <a:pt x="1386" y="8853"/>
                  </a:cubicBezTo>
                  <a:lnTo>
                    <a:pt x="662" y="8853"/>
                  </a:lnTo>
                  <a:lnTo>
                    <a:pt x="662" y="1985"/>
                  </a:lnTo>
                  <a:close/>
                  <a:moveTo>
                    <a:pt x="3749" y="7498"/>
                  </a:moveTo>
                  <a:cubicBezTo>
                    <a:pt x="4568" y="7498"/>
                    <a:pt x="5261" y="8097"/>
                    <a:pt x="5419" y="8884"/>
                  </a:cubicBezTo>
                  <a:lnTo>
                    <a:pt x="2079" y="8884"/>
                  </a:lnTo>
                  <a:cubicBezTo>
                    <a:pt x="2237" y="8097"/>
                    <a:pt x="2899" y="7498"/>
                    <a:pt x="3749" y="7498"/>
                  </a:cubicBezTo>
                  <a:close/>
                  <a:moveTo>
                    <a:pt x="6364" y="5765"/>
                  </a:moveTo>
                  <a:cubicBezTo>
                    <a:pt x="6522" y="5860"/>
                    <a:pt x="6679" y="5923"/>
                    <a:pt x="6837" y="5986"/>
                  </a:cubicBezTo>
                  <a:lnTo>
                    <a:pt x="6837" y="8884"/>
                  </a:lnTo>
                  <a:lnTo>
                    <a:pt x="6112" y="8884"/>
                  </a:lnTo>
                  <a:cubicBezTo>
                    <a:pt x="5986" y="8065"/>
                    <a:pt x="5482" y="7404"/>
                    <a:pt x="4757" y="7089"/>
                  </a:cubicBezTo>
                  <a:cubicBezTo>
                    <a:pt x="5009" y="6837"/>
                    <a:pt x="5104" y="6521"/>
                    <a:pt x="5104" y="6175"/>
                  </a:cubicBezTo>
                  <a:lnTo>
                    <a:pt x="5230" y="6175"/>
                  </a:lnTo>
                  <a:lnTo>
                    <a:pt x="6364" y="5765"/>
                  </a:lnTo>
                  <a:close/>
                  <a:moveTo>
                    <a:pt x="6805" y="9514"/>
                  </a:moveTo>
                  <a:lnTo>
                    <a:pt x="6805" y="10586"/>
                  </a:lnTo>
                  <a:cubicBezTo>
                    <a:pt x="6805" y="10775"/>
                    <a:pt x="6648" y="10932"/>
                    <a:pt x="6490" y="10932"/>
                  </a:cubicBezTo>
                  <a:lnTo>
                    <a:pt x="1008" y="10932"/>
                  </a:lnTo>
                  <a:cubicBezTo>
                    <a:pt x="819" y="10932"/>
                    <a:pt x="662" y="10775"/>
                    <a:pt x="662" y="10586"/>
                  </a:cubicBezTo>
                  <a:lnTo>
                    <a:pt x="662" y="9514"/>
                  </a:ln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10649"/>
                  </a:lnTo>
                  <a:cubicBezTo>
                    <a:pt x="0" y="11184"/>
                    <a:pt x="441" y="11657"/>
                    <a:pt x="1008" y="11657"/>
                  </a:cubicBezTo>
                  <a:lnTo>
                    <a:pt x="6490" y="11657"/>
                  </a:lnTo>
                  <a:cubicBezTo>
                    <a:pt x="7057" y="11657"/>
                    <a:pt x="7530" y="11184"/>
                    <a:pt x="7530" y="10617"/>
                  </a:cubicBezTo>
                  <a:lnTo>
                    <a:pt x="7530" y="6143"/>
                  </a:lnTo>
                  <a:cubicBezTo>
                    <a:pt x="7624" y="6143"/>
                    <a:pt x="7750" y="6175"/>
                    <a:pt x="7876" y="6175"/>
                  </a:cubicBezTo>
                  <a:cubicBezTo>
                    <a:pt x="9578" y="6175"/>
                    <a:pt x="10932" y="4789"/>
                    <a:pt x="10932" y="3087"/>
                  </a:cubicBezTo>
                  <a:cubicBezTo>
                    <a:pt x="10932" y="1418"/>
                    <a:pt x="9578" y="0"/>
                    <a:pt x="787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579;p68">
              <a:extLst>
                <a:ext uri="{FF2B5EF4-FFF2-40B4-BE49-F238E27FC236}">
                  <a16:creationId xmlns:a16="http://schemas.microsoft.com/office/drawing/2014/main" id="{58E8A485-1C1B-43F9-8AB5-509450A25CBA}"/>
                </a:ext>
              </a:extLst>
            </p:cNvPr>
            <p:cNvSpPr/>
            <p:nvPr/>
          </p:nvSpPr>
          <p:spPr>
            <a:xfrm>
              <a:off x="-34579600" y="19474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580;p68">
              <a:extLst>
                <a:ext uri="{FF2B5EF4-FFF2-40B4-BE49-F238E27FC236}">
                  <a16:creationId xmlns:a16="http://schemas.microsoft.com/office/drawing/2014/main" id="{957D4EEF-6D54-4388-9152-0CF9C8F3B13B}"/>
                </a:ext>
              </a:extLst>
            </p:cNvPr>
            <p:cNvSpPr/>
            <p:nvPr/>
          </p:nvSpPr>
          <p:spPr>
            <a:xfrm>
              <a:off x="-34581175" y="1982050"/>
              <a:ext cx="18150" cy="52000"/>
            </a:xfrm>
            <a:custGeom>
              <a:avLst/>
              <a:gdLst/>
              <a:ahLst/>
              <a:cxnLst/>
              <a:rect l="l" t="t" r="r" b="b"/>
              <a:pathLst>
                <a:path w="726" h="2080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33"/>
                  </a:lnTo>
                  <a:cubicBezTo>
                    <a:pt x="1" y="1922"/>
                    <a:pt x="158" y="2080"/>
                    <a:pt x="379" y="2080"/>
                  </a:cubicBezTo>
                  <a:cubicBezTo>
                    <a:pt x="568" y="2080"/>
                    <a:pt x="725" y="1922"/>
                    <a:pt x="725" y="1733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8656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1">
            <a:extLst>
              <a:ext uri="{FF2B5EF4-FFF2-40B4-BE49-F238E27FC236}">
                <a16:creationId xmlns:a16="http://schemas.microsoft.com/office/drawing/2014/main" id="{71FA32DC-0327-BBF6-69B7-C22DEAB4E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907" y="1418275"/>
            <a:ext cx="3814354" cy="1732184"/>
          </a:xfrm>
        </p:spPr>
        <p:txBody>
          <a:bodyPr/>
          <a:lstStyle/>
          <a:p>
            <a:pPr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1 кг бензину </a:t>
            </a:r>
            <a:r>
              <a:rPr lang="ru-RU" dirty="0" err="1"/>
              <a:t>використовує</a:t>
            </a:r>
            <a:r>
              <a:rPr lang="ru-RU" dirty="0"/>
              <a:t> 15 кг </a:t>
            </a:r>
            <a:r>
              <a:rPr lang="ru-RU" dirty="0" err="1"/>
              <a:t>повітря</a:t>
            </a:r>
            <a:endParaRPr lang="ru-RU" dirty="0"/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z-Cyrl-AZ" dirty="0"/>
              <a:t>зокрема, 5,5 кг кисню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1 т </a:t>
            </a:r>
            <a:r>
              <a:rPr lang="ru-RU" dirty="0" err="1"/>
              <a:t>пального</a:t>
            </a:r>
            <a:r>
              <a:rPr lang="ru-RU" dirty="0"/>
              <a:t> в атмосферу </a:t>
            </a:r>
            <a:r>
              <a:rPr lang="ru-RU" dirty="0" err="1"/>
              <a:t>викидається</a:t>
            </a:r>
            <a:r>
              <a:rPr lang="ru-RU" dirty="0"/>
              <a:t> 200 кг </a:t>
            </a:r>
            <a:r>
              <a:rPr lang="ru-RU" dirty="0" err="1"/>
              <a:t>окису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endParaRPr lang="ru-RU" dirty="0"/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z-Cyrl-AZ" dirty="0"/>
              <a:t>55% шкідливих надходжень 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z-Cyrl-AZ" dirty="0"/>
              <a:t>понад 200 різних сполук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F244282-8722-AD03-FFCF-724466B7AF67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909660" y="299035"/>
            <a:ext cx="2257800" cy="1044600"/>
          </a:xfrm>
        </p:spPr>
        <p:txBody>
          <a:bodyPr/>
          <a:lstStyle/>
          <a:p>
            <a:r>
              <a:rPr lang="uk-UA" sz="3600" dirty="0"/>
              <a:t>Транспорт</a:t>
            </a:r>
            <a:endParaRPr lang="en-US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062273-5A40-3A2F-32D2-DC7A17CEA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759" y="1418275"/>
            <a:ext cx="4329334" cy="274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2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1"/>
          <p:cNvSpPr txBox="1">
            <a:spLocks noGrp="1"/>
          </p:cNvSpPr>
          <p:nvPr>
            <p:ph type="title"/>
          </p:nvPr>
        </p:nvSpPr>
        <p:spPr>
          <a:xfrm>
            <a:off x="3901750" y="1171425"/>
            <a:ext cx="42333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2400" dirty="0">
                <a:solidFill>
                  <a:schemeClr val="tx1"/>
                </a:solidFill>
                <a:latin typeface="Cabin"/>
                <a:sym typeface="Cabin"/>
              </a:rPr>
              <a:t>Toyota, Xerox, Johnson &amp; Johnson, Honda, Volkswagen, </a:t>
            </a:r>
            <a:br>
              <a:rPr lang="uk-UA" sz="2400" dirty="0">
                <a:solidFill>
                  <a:schemeClr val="tx1"/>
                </a:solidFill>
                <a:latin typeface="Cabin"/>
                <a:sym typeface="Cabin"/>
              </a:rPr>
            </a:br>
            <a:r>
              <a:rPr lang="ru-UA" sz="2400" dirty="0">
                <a:solidFill>
                  <a:schemeClr val="tx1"/>
                </a:solidFill>
                <a:latin typeface="Cabin"/>
                <a:sym typeface="Cabin"/>
              </a:rPr>
              <a:t>Hewlett-Packard, Casio, Sony</a:t>
            </a:r>
            <a:endParaRPr sz="2400" dirty="0">
              <a:solidFill>
                <a:schemeClr val="tx1"/>
              </a:solidFill>
              <a:latin typeface="Cabin"/>
              <a:sym typeface="Cabin"/>
            </a:endParaRPr>
          </a:p>
        </p:txBody>
      </p:sp>
      <p:sp>
        <p:nvSpPr>
          <p:cNvPr id="380" name="Google Shape;380;p31"/>
          <p:cNvSpPr txBox="1">
            <a:spLocks noGrp="1"/>
          </p:cNvSpPr>
          <p:nvPr>
            <p:ph type="subTitle" idx="1"/>
          </p:nvPr>
        </p:nvSpPr>
        <p:spPr>
          <a:xfrm>
            <a:off x="3447582" y="2736980"/>
            <a:ext cx="5269694" cy="21049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Sony</a:t>
            </a:r>
            <a:endParaRPr lang="uk-UA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l">
              <a:lnSpc>
                <a:spcPct val="150000"/>
              </a:lnSpc>
              <a:buSzPts val="2800"/>
              <a:buFont typeface="Wingdings" panose="05000000000000000000" pitchFamily="2" charset="2"/>
              <a:buChar char="ü"/>
            </a:pPr>
            <a:r>
              <a:rPr lang="ru-UA" dirty="0"/>
              <a:t>2017 р</a:t>
            </a:r>
            <a:r>
              <a:rPr lang="uk-UA" dirty="0"/>
              <a:t>. -</a:t>
            </a:r>
            <a:r>
              <a:rPr lang="ru-UA" dirty="0"/>
              <a:t> </a:t>
            </a:r>
            <a:r>
              <a:rPr lang="ru-UA" dirty="0" err="1"/>
              <a:t>знизи</a:t>
            </a:r>
            <a:r>
              <a:rPr lang="uk-UA" dirty="0"/>
              <a:t>л</a:t>
            </a:r>
            <a:r>
              <a:rPr lang="ru-UA" dirty="0"/>
              <a:t>и </a:t>
            </a:r>
            <a:r>
              <a:rPr lang="ru-UA" dirty="0" err="1"/>
              <a:t>викиди</a:t>
            </a:r>
            <a:r>
              <a:rPr lang="ru-UA" dirty="0"/>
              <a:t> CO2 </a:t>
            </a:r>
            <a:r>
              <a:rPr lang="ru-UA" dirty="0" err="1"/>
              <a:t>приблизно</a:t>
            </a:r>
            <a:r>
              <a:rPr lang="ru-UA" dirty="0"/>
              <a:t> на 47%</a:t>
            </a:r>
            <a:endParaRPr lang="uk-UA" dirty="0"/>
          </a:p>
          <a:p>
            <a:pPr lvl="0" algn="l">
              <a:lnSpc>
                <a:spcPct val="150000"/>
              </a:lnSpc>
              <a:buSzPts val="2800"/>
              <a:buFont typeface="Wingdings" panose="05000000000000000000" pitchFamily="2" charset="2"/>
              <a:buChar char="ü"/>
            </a:pPr>
            <a:r>
              <a:rPr lang="ru-UA" dirty="0" err="1"/>
              <a:t>близько</a:t>
            </a:r>
            <a:r>
              <a:rPr lang="ru-UA" dirty="0"/>
              <a:t> 31000 </a:t>
            </a:r>
            <a:r>
              <a:rPr lang="ru-UA" dirty="0" err="1"/>
              <a:t>зворотної</a:t>
            </a:r>
            <a:r>
              <a:rPr lang="ru-UA" dirty="0"/>
              <a:t> тари</a:t>
            </a:r>
            <a:endParaRPr lang="uk-UA" dirty="0"/>
          </a:p>
          <a:p>
            <a:pPr lvl="0" algn="l">
              <a:lnSpc>
                <a:spcPct val="150000"/>
              </a:lnSpc>
              <a:buSzPts val="2800"/>
              <a:buFont typeface="Wingdings" panose="05000000000000000000" pitchFamily="2" charset="2"/>
              <a:buChar char="ü"/>
            </a:pPr>
            <a:r>
              <a:rPr lang="ru-UA" dirty="0"/>
              <a:t>312-тонн</a:t>
            </a:r>
            <a:r>
              <a:rPr lang="uk-UA" dirty="0"/>
              <a:t>е</a:t>
            </a:r>
            <a:r>
              <a:rPr lang="ru-UA" dirty="0"/>
              <a:t> </a:t>
            </a:r>
            <a:r>
              <a:rPr lang="ru-UA" dirty="0" err="1"/>
              <a:t>скорочення</a:t>
            </a:r>
            <a:r>
              <a:rPr lang="ru-UA" dirty="0"/>
              <a:t> </a:t>
            </a:r>
            <a:r>
              <a:rPr lang="ru-UA" dirty="0" err="1"/>
              <a:t>використання</a:t>
            </a:r>
            <a:r>
              <a:rPr lang="ru-UA" dirty="0"/>
              <a:t> </a:t>
            </a:r>
            <a:r>
              <a:rPr lang="ru-UA" dirty="0" err="1"/>
              <a:t>пакувальних</a:t>
            </a:r>
            <a:r>
              <a:rPr lang="ru-UA" dirty="0"/>
              <a:t> </a:t>
            </a:r>
            <a:r>
              <a:rPr lang="ru-UA" dirty="0" err="1"/>
              <a:t>матеріалів</a:t>
            </a:r>
            <a:endParaRPr dirty="0"/>
          </a:p>
        </p:txBody>
      </p:sp>
      <p:grpSp>
        <p:nvGrpSpPr>
          <p:cNvPr id="381" name="Google Shape;381;p31"/>
          <p:cNvGrpSpPr/>
          <p:nvPr/>
        </p:nvGrpSpPr>
        <p:grpSpPr>
          <a:xfrm>
            <a:off x="1237558" y="2131816"/>
            <a:ext cx="1437322" cy="1391605"/>
            <a:chOff x="713228" y="1621715"/>
            <a:chExt cx="1962483" cy="1900062"/>
          </a:xfrm>
        </p:grpSpPr>
        <p:grpSp>
          <p:nvGrpSpPr>
            <p:cNvPr id="382" name="Google Shape;382;p31"/>
            <p:cNvGrpSpPr/>
            <p:nvPr/>
          </p:nvGrpSpPr>
          <p:grpSpPr>
            <a:xfrm>
              <a:off x="713228" y="1621715"/>
              <a:ext cx="1962483" cy="1900062"/>
              <a:chOff x="2858475" y="4442750"/>
              <a:chExt cx="979625" cy="1024900"/>
            </a:xfrm>
          </p:grpSpPr>
          <p:sp>
            <p:nvSpPr>
              <p:cNvPr id="383" name="Google Shape;383;p31"/>
              <p:cNvSpPr/>
              <p:nvPr/>
            </p:nvSpPr>
            <p:spPr>
              <a:xfrm>
                <a:off x="3321800" y="5445675"/>
                <a:ext cx="71675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879" extrusionOk="0">
                    <a:moveTo>
                      <a:pt x="1" y="0"/>
                    </a:moveTo>
                    <a:cubicBezTo>
                      <a:pt x="1" y="462"/>
                      <a:pt x="370" y="878"/>
                      <a:pt x="833" y="878"/>
                    </a:cubicBezTo>
                    <a:lnTo>
                      <a:pt x="2034" y="878"/>
                    </a:lnTo>
                    <a:cubicBezTo>
                      <a:pt x="2496" y="878"/>
                      <a:pt x="2866" y="462"/>
                      <a:pt x="28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4" name="Google Shape;384;p31"/>
              <p:cNvGrpSpPr/>
              <p:nvPr/>
            </p:nvGrpSpPr>
            <p:grpSpPr>
              <a:xfrm>
                <a:off x="2858475" y="4442750"/>
                <a:ext cx="979625" cy="1002950"/>
                <a:chOff x="2858475" y="4442750"/>
                <a:chExt cx="979625" cy="1002950"/>
              </a:xfrm>
            </p:grpSpPr>
            <p:sp>
              <p:nvSpPr>
                <p:cNvPr id="385" name="Google Shape;385;p31"/>
                <p:cNvSpPr/>
                <p:nvPr/>
              </p:nvSpPr>
              <p:spPr>
                <a:xfrm>
                  <a:off x="3121925" y="4675000"/>
                  <a:ext cx="461025" cy="61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41" h="24634" extrusionOk="0">
                      <a:moveTo>
                        <a:pt x="9382" y="0"/>
                      </a:moveTo>
                      <a:cubicBezTo>
                        <a:pt x="4391" y="0"/>
                        <a:pt x="555" y="4067"/>
                        <a:pt x="324" y="9059"/>
                      </a:cubicBezTo>
                      <a:cubicBezTo>
                        <a:pt x="0" y="17470"/>
                        <a:pt x="5269" y="18718"/>
                        <a:pt x="5454" y="24634"/>
                      </a:cubicBezTo>
                      <a:lnTo>
                        <a:pt x="13311" y="24634"/>
                      </a:lnTo>
                      <a:cubicBezTo>
                        <a:pt x="13542" y="19273"/>
                        <a:pt x="18441" y="17054"/>
                        <a:pt x="18441" y="9059"/>
                      </a:cubicBezTo>
                      <a:cubicBezTo>
                        <a:pt x="18441" y="4067"/>
                        <a:pt x="14374" y="0"/>
                        <a:pt x="9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31"/>
                <p:cNvSpPr/>
                <p:nvPr/>
              </p:nvSpPr>
              <p:spPr>
                <a:xfrm>
                  <a:off x="3253625" y="5285050"/>
                  <a:ext cx="206850" cy="1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5316" extrusionOk="0">
                      <a:moveTo>
                        <a:pt x="417" y="1"/>
                      </a:moveTo>
                      <a:cubicBezTo>
                        <a:pt x="186" y="1"/>
                        <a:pt x="1" y="186"/>
                        <a:pt x="47" y="417"/>
                      </a:cubicBezTo>
                      <a:lnTo>
                        <a:pt x="47" y="3652"/>
                      </a:lnTo>
                      <a:cubicBezTo>
                        <a:pt x="1" y="4576"/>
                        <a:pt x="740" y="5316"/>
                        <a:pt x="1711" y="5316"/>
                      </a:cubicBezTo>
                      <a:lnTo>
                        <a:pt x="6610" y="5316"/>
                      </a:lnTo>
                      <a:cubicBezTo>
                        <a:pt x="7534" y="5316"/>
                        <a:pt x="8274" y="4576"/>
                        <a:pt x="8274" y="3652"/>
                      </a:cubicBezTo>
                      <a:lnTo>
                        <a:pt x="8274" y="417"/>
                      </a:lnTo>
                      <a:cubicBezTo>
                        <a:pt x="8274" y="186"/>
                        <a:pt x="8135" y="47"/>
                        <a:pt x="79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31"/>
                <p:cNvSpPr/>
                <p:nvPr/>
              </p:nvSpPr>
              <p:spPr>
                <a:xfrm>
                  <a:off x="3295225" y="5417925"/>
                  <a:ext cx="123650" cy="2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6" h="1111" extrusionOk="0">
                      <a:moveTo>
                        <a:pt x="47" y="1"/>
                      </a:moveTo>
                      <a:lnTo>
                        <a:pt x="47" y="232"/>
                      </a:lnTo>
                      <a:cubicBezTo>
                        <a:pt x="1" y="694"/>
                        <a:pt x="417" y="1110"/>
                        <a:pt x="925" y="1110"/>
                      </a:cubicBezTo>
                      <a:lnTo>
                        <a:pt x="4022" y="1110"/>
                      </a:lnTo>
                      <a:cubicBezTo>
                        <a:pt x="4530" y="1110"/>
                        <a:pt x="4946" y="694"/>
                        <a:pt x="4946" y="232"/>
                      </a:cubicBezTo>
                      <a:lnTo>
                        <a:pt x="494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31"/>
                <p:cNvSpPr/>
                <p:nvPr/>
              </p:nvSpPr>
              <p:spPr>
                <a:xfrm>
                  <a:off x="3253625" y="5308175"/>
                  <a:ext cx="206850" cy="10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4391" extrusionOk="0">
                      <a:moveTo>
                        <a:pt x="8274" y="0"/>
                      </a:moveTo>
                      <a:cubicBezTo>
                        <a:pt x="6980" y="925"/>
                        <a:pt x="5408" y="1433"/>
                        <a:pt x="3837" y="1479"/>
                      </a:cubicBezTo>
                      <a:cubicBezTo>
                        <a:pt x="3609" y="1456"/>
                        <a:pt x="3383" y="1444"/>
                        <a:pt x="3158" y="1444"/>
                      </a:cubicBezTo>
                      <a:cubicBezTo>
                        <a:pt x="2061" y="1444"/>
                        <a:pt x="1006" y="1720"/>
                        <a:pt x="47" y="2219"/>
                      </a:cubicBezTo>
                      <a:lnTo>
                        <a:pt x="47" y="2727"/>
                      </a:lnTo>
                      <a:cubicBezTo>
                        <a:pt x="1" y="3651"/>
                        <a:pt x="740" y="4391"/>
                        <a:pt x="1711" y="4391"/>
                      </a:cubicBezTo>
                      <a:lnTo>
                        <a:pt x="6610" y="4391"/>
                      </a:lnTo>
                      <a:cubicBezTo>
                        <a:pt x="7534" y="4391"/>
                        <a:pt x="8274" y="3651"/>
                        <a:pt x="8274" y="2727"/>
                      </a:cubicBezTo>
                      <a:lnTo>
                        <a:pt x="827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31"/>
                <p:cNvSpPr/>
                <p:nvPr/>
              </p:nvSpPr>
              <p:spPr>
                <a:xfrm>
                  <a:off x="3342600" y="4442750"/>
                  <a:ext cx="26600" cy="15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6367" extrusionOk="0">
                      <a:moveTo>
                        <a:pt x="532" y="0"/>
                      </a:moveTo>
                      <a:cubicBezTo>
                        <a:pt x="266" y="0"/>
                        <a:pt x="1" y="185"/>
                        <a:pt x="47" y="555"/>
                      </a:cubicBezTo>
                      <a:lnTo>
                        <a:pt x="47" y="5916"/>
                      </a:lnTo>
                      <a:cubicBezTo>
                        <a:pt x="70" y="6217"/>
                        <a:pt x="301" y="6367"/>
                        <a:pt x="532" y="6367"/>
                      </a:cubicBezTo>
                      <a:cubicBezTo>
                        <a:pt x="763" y="6367"/>
                        <a:pt x="994" y="6217"/>
                        <a:pt x="1017" y="5916"/>
                      </a:cubicBezTo>
                      <a:lnTo>
                        <a:pt x="1017" y="555"/>
                      </a:lnTo>
                      <a:cubicBezTo>
                        <a:pt x="1064" y="185"/>
                        <a:pt x="798" y="0"/>
                        <a:pt x="5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31"/>
                <p:cNvSpPr/>
                <p:nvPr/>
              </p:nvSpPr>
              <p:spPr>
                <a:xfrm>
                  <a:off x="3621050" y="4638375"/>
                  <a:ext cx="135225" cy="10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9" h="4214" extrusionOk="0">
                      <a:moveTo>
                        <a:pt x="4849" y="1"/>
                      </a:moveTo>
                      <a:cubicBezTo>
                        <a:pt x="4756" y="1"/>
                        <a:pt x="4663" y="27"/>
                        <a:pt x="4576" y="79"/>
                      </a:cubicBezTo>
                      <a:lnTo>
                        <a:pt x="278" y="3360"/>
                      </a:lnTo>
                      <a:cubicBezTo>
                        <a:pt x="47" y="3499"/>
                        <a:pt x="1" y="3822"/>
                        <a:pt x="186" y="4007"/>
                      </a:cubicBezTo>
                      <a:cubicBezTo>
                        <a:pt x="267" y="4142"/>
                        <a:pt x="410" y="4214"/>
                        <a:pt x="562" y="4214"/>
                      </a:cubicBezTo>
                      <a:cubicBezTo>
                        <a:pt x="670" y="4214"/>
                        <a:pt x="783" y="4177"/>
                        <a:pt x="879" y="4099"/>
                      </a:cubicBezTo>
                      <a:lnTo>
                        <a:pt x="5177" y="864"/>
                      </a:lnTo>
                      <a:cubicBezTo>
                        <a:pt x="5362" y="726"/>
                        <a:pt x="5408" y="402"/>
                        <a:pt x="5270" y="217"/>
                      </a:cubicBezTo>
                      <a:cubicBezTo>
                        <a:pt x="5154" y="73"/>
                        <a:pt x="5003" y="1"/>
                        <a:pt x="484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31"/>
                <p:cNvSpPr/>
                <p:nvPr/>
              </p:nvSpPr>
              <p:spPr>
                <a:xfrm>
                  <a:off x="3673350" y="5026800"/>
                  <a:ext cx="164750" cy="6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0" h="2453" extrusionOk="0">
                      <a:moveTo>
                        <a:pt x="701" y="0"/>
                      </a:moveTo>
                      <a:cubicBezTo>
                        <a:pt x="177" y="0"/>
                        <a:pt x="1" y="781"/>
                        <a:pt x="590" y="949"/>
                      </a:cubicBezTo>
                      <a:lnTo>
                        <a:pt x="5766" y="2428"/>
                      </a:lnTo>
                      <a:cubicBezTo>
                        <a:pt x="5824" y="2444"/>
                        <a:pt x="5879" y="2452"/>
                        <a:pt x="5930" y="2452"/>
                      </a:cubicBezTo>
                      <a:cubicBezTo>
                        <a:pt x="6448" y="2452"/>
                        <a:pt x="6590" y="1672"/>
                        <a:pt x="6043" y="1503"/>
                      </a:cubicBezTo>
                      <a:lnTo>
                        <a:pt x="867" y="24"/>
                      </a:lnTo>
                      <a:cubicBezTo>
                        <a:pt x="809" y="8"/>
                        <a:pt x="753" y="0"/>
                        <a:pt x="7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31"/>
                <p:cNvSpPr/>
                <p:nvPr/>
              </p:nvSpPr>
              <p:spPr>
                <a:xfrm>
                  <a:off x="2858475" y="4959050"/>
                  <a:ext cx="159475" cy="3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9" h="1441" extrusionOk="0">
                      <a:moveTo>
                        <a:pt x="5941" y="1"/>
                      </a:moveTo>
                      <a:cubicBezTo>
                        <a:pt x="5918" y="1"/>
                        <a:pt x="5894" y="3"/>
                        <a:pt x="5870" y="8"/>
                      </a:cubicBezTo>
                      <a:lnTo>
                        <a:pt x="463" y="470"/>
                      </a:lnTo>
                      <a:cubicBezTo>
                        <a:pt x="232" y="470"/>
                        <a:pt x="0" y="701"/>
                        <a:pt x="47" y="978"/>
                      </a:cubicBezTo>
                      <a:cubicBezTo>
                        <a:pt x="47" y="1255"/>
                        <a:pt x="278" y="1440"/>
                        <a:pt x="555" y="1440"/>
                      </a:cubicBezTo>
                      <a:lnTo>
                        <a:pt x="5916" y="932"/>
                      </a:lnTo>
                      <a:cubicBezTo>
                        <a:pt x="6194" y="932"/>
                        <a:pt x="6378" y="701"/>
                        <a:pt x="6378" y="424"/>
                      </a:cubicBezTo>
                      <a:cubicBezTo>
                        <a:pt x="6337" y="175"/>
                        <a:pt x="6147" y="1"/>
                        <a:pt x="59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31"/>
                <p:cNvSpPr/>
                <p:nvPr/>
              </p:nvSpPr>
              <p:spPr>
                <a:xfrm>
                  <a:off x="3017925" y="4568050"/>
                  <a:ext cx="122450" cy="12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8" h="5031" extrusionOk="0">
                      <a:moveTo>
                        <a:pt x="512" y="1"/>
                      </a:moveTo>
                      <a:cubicBezTo>
                        <a:pt x="411" y="1"/>
                        <a:pt x="313" y="37"/>
                        <a:pt x="232" y="119"/>
                      </a:cubicBezTo>
                      <a:cubicBezTo>
                        <a:pt x="0" y="303"/>
                        <a:pt x="0" y="627"/>
                        <a:pt x="185" y="812"/>
                      </a:cubicBezTo>
                      <a:lnTo>
                        <a:pt x="3790" y="4833"/>
                      </a:lnTo>
                      <a:cubicBezTo>
                        <a:pt x="3896" y="4973"/>
                        <a:pt x="4028" y="5031"/>
                        <a:pt x="4157" y="5031"/>
                      </a:cubicBezTo>
                      <a:cubicBezTo>
                        <a:pt x="4539" y="5031"/>
                        <a:pt x="4898" y="4531"/>
                        <a:pt x="4484" y="4186"/>
                      </a:cubicBezTo>
                      <a:lnTo>
                        <a:pt x="879" y="165"/>
                      </a:lnTo>
                      <a:cubicBezTo>
                        <a:pt x="775" y="61"/>
                        <a:pt x="642" y="1"/>
                        <a:pt x="5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94" name="Google Shape;394;p31"/>
            <p:cNvGrpSpPr/>
            <p:nvPr/>
          </p:nvGrpSpPr>
          <p:grpSpPr>
            <a:xfrm>
              <a:off x="1282838" y="2301467"/>
              <a:ext cx="790051" cy="721549"/>
              <a:chOff x="2500950" y="3800263"/>
              <a:chExt cx="745050" cy="680450"/>
            </a:xfrm>
          </p:grpSpPr>
          <p:sp>
            <p:nvSpPr>
              <p:cNvPr id="395" name="Google Shape;395;p31"/>
              <p:cNvSpPr/>
              <p:nvPr/>
            </p:nvSpPr>
            <p:spPr>
              <a:xfrm>
                <a:off x="2500950" y="3800263"/>
                <a:ext cx="541925" cy="598550"/>
              </a:xfrm>
              <a:custGeom>
                <a:avLst/>
                <a:gdLst/>
                <a:ahLst/>
                <a:cxnLst/>
                <a:rect l="l" t="t" r="r" b="b"/>
                <a:pathLst>
                  <a:path w="21677" h="23942" extrusionOk="0">
                    <a:moveTo>
                      <a:pt x="8921" y="1"/>
                    </a:moveTo>
                    <a:cubicBezTo>
                      <a:pt x="9938" y="2682"/>
                      <a:pt x="7858" y="6610"/>
                      <a:pt x="6887" y="8644"/>
                    </a:cubicBezTo>
                    <a:cubicBezTo>
                      <a:pt x="1" y="19181"/>
                      <a:pt x="10354" y="23387"/>
                      <a:pt x="10354" y="23387"/>
                    </a:cubicBezTo>
                    <a:cubicBezTo>
                      <a:pt x="10354" y="23387"/>
                      <a:pt x="7581" y="14791"/>
                      <a:pt x="10585" y="10954"/>
                    </a:cubicBezTo>
                    <a:lnTo>
                      <a:pt x="10585" y="10954"/>
                    </a:lnTo>
                    <a:cubicBezTo>
                      <a:pt x="9106" y="14467"/>
                      <a:pt x="9799" y="21353"/>
                      <a:pt x="11971" y="23942"/>
                    </a:cubicBezTo>
                    <a:cubicBezTo>
                      <a:pt x="21677" y="15761"/>
                      <a:pt x="16085" y="5085"/>
                      <a:pt x="89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1"/>
              <p:cNvSpPr/>
              <p:nvPr/>
            </p:nvSpPr>
            <p:spPr>
              <a:xfrm>
                <a:off x="2689300" y="3973588"/>
                <a:ext cx="556700" cy="507125"/>
              </a:xfrm>
              <a:custGeom>
                <a:avLst/>
                <a:gdLst/>
                <a:ahLst/>
                <a:cxnLst/>
                <a:rect l="l" t="t" r="r" b="b"/>
                <a:pathLst>
                  <a:path w="22268" h="20285" extrusionOk="0">
                    <a:moveTo>
                      <a:pt x="20613" y="1"/>
                    </a:moveTo>
                    <a:cubicBezTo>
                      <a:pt x="19458" y="2727"/>
                      <a:pt x="15021" y="4160"/>
                      <a:pt x="12803" y="4992"/>
                    </a:cubicBezTo>
                    <a:cubicBezTo>
                      <a:pt x="0" y="7950"/>
                      <a:pt x="4715" y="18626"/>
                      <a:pt x="4715" y="18626"/>
                    </a:cubicBezTo>
                    <a:cubicBezTo>
                      <a:pt x="4715" y="18626"/>
                      <a:pt x="8874" y="10122"/>
                      <a:pt x="13958" y="9475"/>
                    </a:cubicBezTo>
                    <a:lnTo>
                      <a:pt x="13958" y="9475"/>
                    </a:lnTo>
                    <a:cubicBezTo>
                      <a:pt x="10307" y="11000"/>
                      <a:pt x="5824" y="16685"/>
                      <a:pt x="5546" y="20244"/>
                    </a:cubicBezTo>
                    <a:cubicBezTo>
                      <a:pt x="5983" y="20271"/>
                      <a:pt x="6409" y="20285"/>
                      <a:pt x="6825" y="20285"/>
                    </a:cubicBezTo>
                    <a:cubicBezTo>
                      <a:pt x="19037" y="20285"/>
                      <a:pt x="22267" y="8716"/>
                      <a:pt x="206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7" name="Google Shape;397;p31"/>
          <p:cNvGrpSpPr/>
          <p:nvPr/>
        </p:nvGrpSpPr>
        <p:grpSpPr>
          <a:xfrm>
            <a:off x="826213" y="3122037"/>
            <a:ext cx="835085" cy="1235074"/>
            <a:chOff x="826213" y="3122037"/>
            <a:chExt cx="835085" cy="1235074"/>
          </a:xfrm>
        </p:grpSpPr>
        <p:grpSp>
          <p:nvGrpSpPr>
            <p:cNvPr id="398" name="Google Shape;398;p31"/>
            <p:cNvGrpSpPr/>
            <p:nvPr/>
          </p:nvGrpSpPr>
          <p:grpSpPr>
            <a:xfrm>
              <a:off x="826213" y="3122037"/>
              <a:ext cx="511045" cy="1235072"/>
              <a:chOff x="4635139" y="-13750"/>
              <a:chExt cx="705960" cy="1706136"/>
            </a:xfrm>
          </p:grpSpPr>
          <p:sp>
            <p:nvSpPr>
              <p:cNvPr id="399" name="Google Shape;399;p31"/>
              <p:cNvSpPr/>
              <p:nvPr/>
            </p:nvSpPr>
            <p:spPr>
              <a:xfrm>
                <a:off x="4838404" y="326232"/>
                <a:ext cx="149734" cy="1366155"/>
              </a:xfrm>
              <a:custGeom>
                <a:avLst/>
                <a:gdLst/>
                <a:ahLst/>
                <a:cxnLst/>
                <a:rect l="l" t="t" r="r" b="b"/>
                <a:pathLst>
                  <a:path w="4392" h="40072" extrusionOk="0">
                    <a:moveTo>
                      <a:pt x="1849" y="1"/>
                    </a:moveTo>
                    <a:cubicBezTo>
                      <a:pt x="1341" y="1"/>
                      <a:pt x="925" y="371"/>
                      <a:pt x="925" y="925"/>
                    </a:cubicBezTo>
                    <a:lnTo>
                      <a:pt x="1" y="40072"/>
                    </a:lnTo>
                    <a:lnTo>
                      <a:pt x="4391" y="40072"/>
                    </a:lnTo>
                    <a:lnTo>
                      <a:pt x="2774" y="879"/>
                    </a:lnTo>
                    <a:cubicBezTo>
                      <a:pt x="2774" y="371"/>
                      <a:pt x="2358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1"/>
              <p:cNvSpPr/>
              <p:nvPr/>
            </p:nvSpPr>
            <p:spPr>
              <a:xfrm>
                <a:off x="4858894" y="326232"/>
                <a:ext cx="74083" cy="62287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1827" extrusionOk="0">
                    <a:moveTo>
                      <a:pt x="1248" y="1"/>
                    </a:moveTo>
                    <a:cubicBezTo>
                      <a:pt x="417" y="1"/>
                      <a:pt x="1" y="972"/>
                      <a:pt x="601" y="1572"/>
                    </a:cubicBezTo>
                    <a:cubicBezTo>
                      <a:pt x="777" y="1748"/>
                      <a:pt x="999" y="1826"/>
                      <a:pt x="1221" y="1826"/>
                    </a:cubicBezTo>
                    <a:cubicBezTo>
                      <a:pt x="1698" y="1826"/>
                      <a:pt x="2173" y="1462"/>
                      <a:pt x="2173" y="925"/>
                    </a:cubicBezTo>
                    <a:cubicBezTo>
                      <a:pt x="2173" y="417"/>
                      <a:pt x="1757" y="1"/>
                      <a:pt x="12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1"/>
              <p:cNvSpPr/>
              <p:nvPr/>
            </p:nvSpPr>
            <p:spPr>
              <a:xfrm>
                <a:off x="4635139" y="-13750"/>
                <a:ext cx="272229" cy="375290"/>
              </a:xfrm>
              <a:custGeom>
                <a:avLst/>
                <a:gdLst/>
                <a:ahLst/>
                <a:cxnLst/>
                <a:rect l="l" t="t" r="r" b="b"/>
                <a:pathLst>
                  <a:path w="7985" h="11008" extrusionOk="0">
                    <a:moveTo>
                      <a:pt x="1232" y="1"/>
                    </a:moveTo>
                    <a:cubicBezTo>
                      <a:pt x="1035" y="1"/>
                      <a:pt x="832" y="57"/>
                      <a:pt x="648" y="175"/>
                    </a:cubicBezTo>
                    <a:lnTo>
                      <a:pt x="555" y="221"/>
                    </a:lnTo>
                    <a:cubicBezTo>
                      <a:pt x="93" y="545"/>
                      <a:pt x="1" y="1192"/>
                      <a:pt x="324" y="1654"/>
                    </a:cubicBezTo>
                    <a:lnTo>
                      <a:pt x="7811" y="10990"/>
                    </a:lnTo>
                    <a:cubicBezTo>
                      <a:pt x="7823" y="11001"/>
                      <a:pt x="7840" y="11007"/>
                      <a:pt x="7859" y="11007"/>
                    </a:cubicBezTo>
                    <a:cubicBezTo>
                      <a:pt x="7915" y="11007"/>
                      <a:pt x="7985" y="10955"/>
                      <a:pt x="7950" y="10851"/>
                    </a:cubicBezTo>
                    <a:lnTo>
                      <a:pt x="2080" y="498"/>
                    </a:lnTo>
                    <a:cubicBezTo>
                      <a:pt x="1904" y="175"/>
                      <a:pt x="1577" y="1"/>
                      <a:pt x="12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1"/>
              <p:cNvSpPr/>
              <p:nvPr/>
            </p:nvSpPr>
            <p:spPr>
              <a:xfrm>
                <a:off x="4895136" y="349892"/>
                <a:ext cx="445964" cy="71356"/>
              </a:xfrm>
              <a:custGeom>
                <a:avLst/>
                <a:gdLst/>
                <a:ahLst/>
                <a:cxnLst/>
                <a:rect l="l" t="t" r="r" b="b"/>
                <a:pathLst>
                  <a:path w="13081" h="2093" extrusionOk="0">
                    <a:moveTo>
                      <a:pt x="12017" y="0"/>
                    </a:moveTo>
                    <a:lnTo>
                      <a:pt x="93" y="46"/>
                    </a:lnTo>
                    <a:cubicBezTo>
                      <a:pt x="1" y="93"/>
                      <a:pt x="1" y="231"/>
                      <a:pt x="93" y="231"/>
                    </a:cubicBezTo>
                    <a:lnTo>
                      <a:pt x="11878" y="2080"/>
                    </a:lnTo>
                    <a:cubicBezTo>
                      <a:pt x="11935" y="2089"/>
                      <a:pt x="11991" y="2093"/>
                      <a:pt x="12045" y="2093"/>
                    </a:cubicBezTo>
                    <a:cubicBezTo>
                      <a:pt x="12571" y="2093"/>
                      <a:pt x="12992" y="1704"/>
                      <a:pt x="13034" y="1202"/>
                    </a:cubicBezTo>
                    <a:lnTo>
                      <a:pt x="13034" y="1063"/>
                    </a:lnTo>
                    <a:cubicBezTo>
                      <a:pt x="13080" y="462"/>
                      <a:pt x="12618" y="0"/>
                      <a:pt x="120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1"/>
              <p:cNvSpPr/>
              <p:nvPr/>
            </p:nvSpPr>
            <p:spPr>
              <a:xfrm>
                <a:off x="4641446" y="350165"/>
                <a:ext cx="265853" cy="38112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11179" extrusionOk="0">
                    <a:moveTo>
                      <a:pt x="7668" y="0"/>
                    </a:moveTo>
                    <a:cubicBezTo>
                      <a:pt x="7638" y="0"/>
                      <a:pt x="7607" y="11"/>
                      <a:pt x="7580" y="38"/>
                    </a:cubicBezTo>
                    <a:lnTo>
                      <a:pt x="370" y="9559"/>
                    </a:lnTo>
                    <a:cubicBezTo>
                      <a:pt x="1" y="9975"/>
                      <a:pt x="139" y="10668"/>
                      <a:pt x="601" y="10946"/>
                    </a:cubicBezTo>
                    <a:lnTo>
                      <a:pt x="740" y="11038"/>
                    </a:lnTo>
                    <a:cubicBezTo>
                      <a:pt x="897" y="11132"/>
                      <a:pt x="1075" y="11179"/>
                      <a:pt x="1253" y="11179"/>
                    </a:cubicBezTo>
                    <a:cubicBezTo>
                      <a:pt x="1599" y="11179"/>
                      <a:pt x="1943" y="11004"/>
                      <a:pt x="2127" y="10668"/>
                    </a:cubicBezTo>
                    <a:lnTo>
                      <a:pt x="7765" y="131"/>
                    </a:lnTo>
                    <a:cubicBezTo>
                      <a:pt x="7798" y="66"/>
                      <a:pt x="7738" y="0"/>
                      <a:pt x="7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1"/>
              <p:cNvSpPr/>
              <p:nvPr/>
            </p:nvSpPr>
            <p:spPr>
              <a:xfrm>
                <a:off x="4893567" y="348836"/>
                <a:ext cx="18921" cy="14387"/>
              </a:xfrm>
              <a:custGeom>
                <a:avLst/>
                <a:gdLst/>
                <a:ahLst/>
                <a:cxnLst/>
                <a:rect l="l" t="t" r="r" b="b"/>
                <a:pathLst>
                  <a:path w="555" h="422" extrusionOk="0">
                    <a:moveTo>
                      <a:pt x="254" y="1"/>
                    </a:moveTo>
                    <a:cubicBezTo>
                      <a:pt x="216" y="1"/>
                      <a:pt x="177" y="12"/>
                      <a:pt x="139" y="31"/>
                    </a:cubicBezTo>
                    <a:cubicBezTo>
                      <a:pt x="47" y="124"/>
                      <a:pt x="0" y="216"/>
                      <a:pt x="93" y="355"/>
                    </a:cubicBezTo>
                    <a:cubicBezTo>
                      <a:pt x="128" y="402"/>
                      <a:pt x="178" y="422"/>
                      <a:pt x="231" y="422"/>
                    </a:cubicBezTo>
                    <a:cubicBezTo>
                      <a:pt x="384" y="422"/>
                      <a:pt x="554" y="250"/>
                      <a:pt x="416" y="77"/>
                    </a:cubicBezTo>
                    <a:cubicBezTo>
                      <a:pt x="362" y="23"/>
                      <a:pt x="308" y="1"/>
                      <a:pt x="2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5" name="Google Shape;405;p31"/>
            <p:cNvGrpSpPr/>
            <p:nvPr/>
          </p:nvGrpSpPr>
          <p:grpSpPr>
            <a:xfrm>
              <a:off x="1179916" y="3247239"/>
              <a:ext cx="481382" cy="1109873"/>
              <a:chOff x="5824795" y="326232"/>
              <a:chExt cx="664984" cy="1533185"/>
            </a:xfrm>
          </p:grpSpPr>
          <p:sp>
            <p:nvSpPr>
              <p:cNvPr id="406" name="Google Shape;406;p31"/>
              <p:cNvSpPr/>
              <p:nvPr/>
            </p:nvSpPr>
            <p:spPr>
              <a:xfrm>
                <a:off x="6127340" y="677634"/>
                <a:ext cx="129245" cy="1181782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34664" extrusionOk="0">
                    <a:moveTo>
                      <a:pt x="1572" y="0"/>
                    </a:moveTo>
                    <a:cubicBezTo>
                      <a:pt x="1156" y="0"/>
                      <a:pt x="786" y="370"/>
                      <a:pt x="740" y="832"/>
                    </a:cubicBezTo>
                    <a:lnTo>
                      <a:pt x="1" y="34664"/>
                    </a:lnTo>
                    <a:lnTo>
                      <a:pt x="3790" y="34664"/>
                    </a:lnTo>
                    <a:lnTo>
                      <a:pt x="2404" y="786"/>
                    </a:lnTo>
                    <a:cubicBezTo>
                      <a:pt x="2358" y="370"/>
                      <a:pt x="2034" y="0"/>
                      <a:pt x="1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1"/>
              <p:cNvSpPr/>
              <p:nvPr/>
            </p:nvSpPr>
            <p:spPr>
              <a:xfrm>
                <a:off x="6144660" y="677634"/>
                <a:ext cx="63071" cy="54139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588" extrusionOk="0">
                    <a:moveTo>
                      <a:pt x="1064" y="0"/>
                    </a:moveTo>
                    <a:cubicBezTo>
                      <a:pt x="371" y="0"/>
                      <a:pt x="1" y="879"/>
                      <a:pt x="509" y="1341"/>
                    </a:cubicBezTo>
                    <a:cubicBezTo>
                      <a:pt x="679" y="1510"/>
                      <a:pt x="884" y="1587"/>
                      <a:pt x="1083" y="1587"/>
                    </a:cubicBezTo>
                    <a:cubicBezTo>
                      <a:pt x="1480" y="1587"/>
                      <a:pt x="1850" y="1279"/>
                      <a:pt x="1850" y="786"/>
                    </a:cubicBezTo>
                    <a:cubicBezTo>
                      <a:pt x="1850" y="370"/>
                      <a:pt x="1480" y="0"/>
                      <a:pt x="1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1"/>
              <p:cNvSpPr/>
              <p:nvPr/>
            </p:nvSpPr>
            <p:spPr>
              <a:xfrm>
                <a:off x="6147831" y="326232"/>
                <a:ext cx="64639" cy="383711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1255" extrusionOk="0">
                    <a:moveTo>
                      <a:pt x="925" y="1"/>
                    </a:moveTo>
                    <a:cubicBezTo>
                      <a:pt x="416" y="1"/>
                      <a:pt x="0" y="417"/>
                      <a:pt x="47" y="879"/>
                    </a:cubicBezTo>
                    <a:lnTo>
                      <a:pt x="879" y="11186"/>
                    </a:lnTo>
                    <a:cubicBezTo>
                      <a:pt x="879" y="11232"/>
                      <a:pt x="925" y="11255"/>
                      <a:pt x="971" y="11255"/>
                    </a:cubicBezTo>
                    <a:cubicBezTo>
                      <a:pt x="1017" y="11255"/>
                      <a:pt x="1063" y="11232"/>
                      <a:pt x="1063" y="11186"/>
                    </a:cubicBezTo>
                    <a:lnTo>
                      <a:pt x="1849" y="879"/>
                    </a:lnTo>
                    <a:cubicBezTo>
                      <a:pt x="1895" y="417"/>
                      <a:pt x="1526" y="1"/>
                      <a:pt x="10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1"/>
              <p:cNvSpPr/>
              <p:nvPr/>
            </p:nvSpPr>
            <p:spPr>
              <a:xfrm>
                <a:off x="6175378" y="700204"/>
                <a:ext cx="314401" cy="251125"/>
              </a:xfrm>
              <a:custGeom>
                <a:avLst/>
                <a:gdLst/>
                <a:ahLst/>
                <a:cxnLst/>
                <a:rect l="l" t="t" r="r" b="b"/>
                <a:pathLst>
                  <a:path w="9222" h="7366" extrusionOk="0">
                    <a:moveTo>
                      <a:pt x="99" y="1"/>
                    </a:moveTo>
                    <a:cubicBezTo>
                      <a:pt x="37" y="1"/>
                      <a:pt x="0" y="89"/>
                      <a:pt x="71" y="124"/>
                    </a:cubicBezTo>
                    <a:lnTo>
                      <a:pt x="7604" y="7149"/>
                    </a:lnTo>
                    <a:cubicBezTo>
                      <a:pt x="7770" y="7295"/>
                      <a:pt x="7974" y="7366"/>
                      <a:pt x="8178" y="7366"/>
                    </a:cubicBezTo>
                    <a:cubicBezTo>
                      <a:pt x="8426" y="7366"/>
                      <a:pt x="8674" y="7260"/>
                      <a:pt x="8852" y="7057"/>
                    </a:cubicBezTo>
                    <a:lnTo>
                      <a:pt x="8944" y="6964"/>
                    </a:lnTo>
                    <a:cubicBezTo>
                      <a:pt x="9222" y="6595"/>
                      <a:pt x="9129" y="5994"/>
                      <a:pt x="8713" y="5763"/>
                    </a:cubicBezTo>
                    <a:lnTo>
                      <a:pt x="163" y="32"/>
                    </a:lnTo>
                    <a:cubicBezTo>
                      <a:pt x="141" y="10"/>
                      <a:pt x="119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1"/>
              <p:cNvSpPr/>
              <p:nvPr/>
            </p:nvSpPr>
            <p:spPr>
              <a:xfrm>
                <a:off x="5824795" y="701023"/>
                <a:ext cx="362096" cy="172269"/>
              </a:xfrm>
              <a:custGeom>
                <a:avLst/>
                <a:gdLst/>
                <a:ahLst/>
                <a:cxnLst/>
                <a:rect l="l" t="t" r="r" b="b"/>
                <a:pathLst>
                  <a:path w="10621" h="5053" extrusionOk="0">
                    <a:moveTo>
                      <a:pt x="10521" y="0"/>
                    </a:moveTo>
                    <a:cubicBezTo>
                      <a:pt x="10512" y="0"/>
                      <a:pt x="10502" y="3"/>
                      <a:pt x="10492" y="8"/>
                    </a:cubicBezTo>
                    <a:lnTo>
                      <a:pt x="694" y="3289"/>
                    </a:lnTo>
                    <a:cubicBezTo>
                      <a:pt x="232" y="3428"/>
                      <a:pt x="1" y="3982"/>
                      <a:pt x="186" y="4445"/>
                    </a:cubicBezTo>
                    <a:lnTo>
                      <a:pt x="232" y="4537"/>
                    </a:lnTo>
                    <a:cubicBezTo>
                      <a:pt x="396" y="4864"/>
                      <a:pt x="698" y="5052"/>
                      <a:pt x="1009" y="5052"/>
                    </a:cubicBezTo>
                    <a:cubicBezTo>
                      <a:pt x="1137" y="5052"/>
                      <a:pt x="1266" y="5020"/>
                      <a:pt x="1387" y="4953"/>
                    </a:cubicBezTo>
                    <a:lnTo>
                      <a:pt x="10538" y="146"/>
                    </a:lnTo>
                    <a:cubicBezTo>
                      <a:pt x="10621" y="146"/>
                      <a:pt x="10593" y="0"/>
                      <a:pt x="105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1"/>
              <p:cNvSpPr/>
              <p:nvPr/>
            </p:nvSpPr>
            <p:spPr>
              <a:xfrm>
                <a:off x="6174628" y="698125"/>
                <a:ext cx="12614" cy="1264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71" extrusionOk="0">
                    <a:moveTo>
                      <a:pt x="185" y="0"/>
                    </a:moveTo>
                    <a:cubicBezTo>
                      <a:pt x="93" y="0"/>
                      <a:pt x="0" y="93"/>
                      <a:pt x="0" y="185"/>
                    </a:cubicBezTo>
                    <a:cubicBezTo>
                      <a:pt x="0" y="278"/>
                      <a:pt x="93" y="370"/>
                      <a:pt x="185" y="370"/>
                    </a:cubicBezTo>
                    <a:cubicBezTo>
                      <a:pt x="277" y="370"/>
                      <a:pt x="370" y="278"/>
                      <a:pt x="370" y="185"/>
                    </a:cubicBezTo>
                    <a:cubicBezTo>
                      <a:pt x="370" y="93"/>
                      <a:pt x="277" y="0"/>
                      <a:pt x="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8" name="Google Shape;418;p31"/>
          <p:cNvGrpSpPr/>
          <p:nvPr/>
        </p:nvGrpSpPr>
        <p:grpSpPr>
          <a:xfrm>
            <a:off x="2406020" y="971159"/>
            <a:ext cx="1106750" cy="3542488"/>
            <a:chOff x="2610564" y="814613"/>
            <a:chExt cx="1106750" cy="3542488"/>
          </a:xfrm>
        </p:grpSpPr>
        <p:grpSp>
          <p:nvGrpSpPr>
            <p:cNvPr id="419" name="Google Shape;419;p31"/>
            <p:cNvGrpSpPr/>
            <p:nvPr/>
          </p:nvGrpSpPr>
          <p:grpSpPr>
            <a:xfrm>
              <a:off x="2610564" y="814613"/>
              <a:ext cx="1106750" cy="674200"/>
              <a:chOff x="1312325" y="896075"/>
              <a:chExt cx="1106750" cy="674200"/>
            </a:xfrm>
          </p:grpSpPr>
          <p:sp>
            <p:nvSpPr>
              <p:cNvPr id="420" name="Google Shape;420;p31"/>
              <p:cNvSpPr/>
              <p:nvPr/>
            </p:nvSpPr>
            <p:spPr>
              <a:xfrm>
                <a:off x="1312325" y="1100675"/>
                <a:ext cx="414300" cy="414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1"/>
              <p:cNvSpPr/>
              <p:nvPr/>
            </p:nvSpPr>
            <p:spPr>
              <a:xfrm>
                <a:off x="1524000" y="973675"/>
                <a:ext cx="613800" cy="414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1"/>
              <p:cNvSpPr/>
              <p:nvPr/>
            </p:nvSpPr>
            <p:spPr>
              <a:xfrm>
                <a:off x="1573400" y="1241775"/>
                <a:ext cx="486900" cy="328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1"/>
              <p:cNvSpPr/>
              <p:nvPr/>
            </p:nvSpPr>
            <p:spPr>
              <a:xfrm>
                <a:off x="2004775" y="896075"/>
                <a:ext cx="414300" cy="414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1"/>
              <p:cNvSpPr/>
              <p:nvPr/>
            </p:nvSpPr>
            <p:spPr>
              <a:xfrm>
                <a:off x="1920100" y="1155975"/>
                <a:ext cx="414300" cy="414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25" name="Google Shape;425;p31"/>
            <p:cNvCxnSpPr/>
            <p:nvPr/>
          </p:nvCxnSpPr>
          <p:spPr>
            <a:xfrm>
              <a:off x="3089875" y="1381700"/>
              <a:ext cx="0" cy="297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31"/>
            <p:cNvCxnSpPr/>
            <p:nvPr/>
          </p:nvCxnSpPr>
          <p:spPr>
            <a:xfrm>
              <a:off x="2941725" y="1381700"/>
              <a:ext cx="0" cy="297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31"/>
            <p:cNvCxnSpPr/>
            <p:nvPr/>
          </p:nvCxnSpPr>
          <p:spPr>
            <a:xfrm>
              <a:off x="3238025" y="1381700"/>
              <a:ext cx="0" cy="297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31"/>
            <p:cNvCxnSpPr/>
            <p:nvPr/>
          </p:nvCxnSpPr>
          <p:spPr>
            <a:xfrm>
              <a:off x="3386175" y="1381700"/>
              <a:ext cx="0" cy="297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ACC5E1-4A35-C824-7DFD-CA11C73A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4Д: Доставка </a:t>
            </a:r>
            <a:r>
              <a:rPr lang="ru-RU" sz="3600" dirty="0" err="1"/>
              <a:t>Дружня</a:t>
            </a:r>
            <a:r>
              <a:rPr lang="ru-RU" sz="3600" dirty="0"/>
              <a:t> До </a:t>
            </a:r>
            <a:r>
              <a:rPr lang="ru-RU" sz="3600" dirty="0" err="1"/>
              <a:t>Довкілля</a:t>
            </a:r>
            <a:r>
              <a:rPr lang="ru-RU" sz="3600" dirty="0"/>
              <a:t>»</a:t>
            </a:r>
            <a:endParaRPr lang="ru-UA"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8833B5-314A-B291-557F-9F7E692DC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145" y="2840892"/>
            <a:ext cx="4276786" cy="21383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DA5F5-4011-2B53-C6E6-8765257DD261}"/>
              </a:ext>
            </a:extLst>
          </p:cNvPr>
          <p:cNvSpPr txBox="1"/>
          <p:nvPr/>
        </p:nvSpPr>
        <p:spPr>
          <a:xfrm>
            <a:off x="835145" y="1406744"/>
            <a:ext cx="7717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 err="1">
                <a:solidFill>
                  <a:srgbClr val="172C3E"/>
                </a:solidFill>
                <a:effectLst/>
                <a:latin typeface="Montserrat" panose="00000500000000000000" pitchFamily="2" charset="-52"/>
              </a:rPr>
              <a:t>Послуга</a:t>
            </a:r>
            <a:r>
              <a:rPr lang="ru-RU" b="0" i="0" dirty="0">
                <a:solidFill>
                  <a:srgbClr val="172C3E"/>
                </a:solidFill>
                <a:effectLst/>
                <a:latin typeface="Montserrat" panose="00000500000000000000" pitchFamily="2" charset="-52"/>
              </a:rPr>
              <a:t> Зелена </a:t>
            </a:r>
            <a:r>
              <a:rPr lang="ru-RU" b="0" i="0" dirty="0" err="1">
                <a:solidFill>
                  <a:srgbClr val="172C3E"/>
                </a:solidFill>
                <a:effectLst/>
                <a:latin typeface="Montserrat" panose="00000500000000000000" pitchFamily="2" charset="-52"/>
              </a:rPr>
              <a:t>логістика</a:t>
            </a:r>
            <a:r>
              <a:rPr lang="ru-RU" b="0" i="0" dirty="0">
                <a:solidFill>
                  <a:srgbClr val="172C3E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172C3E"/>
                </a:solidFill>
                <a:effectLst/>
                <a:latin typeface="Montserrat" panose="00000500000000000000" pitchFamily="2" charset="-52"/>
              </a:rPr>
              <a:t>реалізується</a:t>
            </a:r>
            <a:r>
              <a:rPr lang="ru-RU" b="0" i="0" dirty="0">
                <a:solidFill>
                  <a:srgbClr val="172C3E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172C3E"/>
                </a:solidFill>
                <a:effectLst/>
                <a:latin typeface="Montserrat" panose="00000500000000000000" pitchFamily="2" charset="-52"/>
              </a:rPr>
              <a:t>компанією</a:t>
            </a:r>
            <a:r>
              <a:rPr lang="ru-RU" b="0" i="0" dirty="0">
                <a:solidFill>
                  <a:srgbClr val="172C3E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172C3E"/>
                </a:solidFill>
                <a:effectLst/>
                <a:latin typeface="Montserrat" panose="00000500000000000000" pitchFamily="2" charset="-52"/>
              </a:rPr>
              <a:t>Meest</a:t>
            </a:r>
            <a:r>
              <a:rPr lang="ru-RU" b="0" i="0" dirty="0">
                <a:solidFill>
                  <a:srgbClr val="172C3E"/>
                </a:solidFill>
                <a:effectLst/>
                <a:latin typeface="Montserrat" panose="00000500000000000000" pitchFamily="2" charset="-52"/>
              </a:rPr>
              <a:t> Express </a:t>
            </a:r>
            <a:r>
              <a:rPr lang="ru-RU" b="0" i="0" dirty="0" err="1">
                <a:solidFill>
                  <a:srgbClr val="172C3E"/>
                </a:solidFill>
                <a:effectLst/>
                <a:latin typeface="Montserrat" panose="00000500000000000000" pitchFamily="2" charset="-52"/>
              </a:rPr>
              <a:t>під</a:t>
            </a:r>
            <a:r>
              <a:rPr lang="ru-RU" b="0" i="0" dirty="0">
                <a:solidFill>
                  <a:srgbClr val="172C3E"/>
                </a:solidFill>
                <a:effectLst/>
                <a:latin typeface="Montserrat" panose="00000500000000000000" pitchFamily="2" charset="-52"/>
              </a:rPr>
              <a:t> брендом </a:t>
            </a:r>
          </a:p>
          <a:p>
            <a:endParaRPr lang="ru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755B76-ADF2-157A-5FC7-E6440418097C}"/>
              </a:ext>
            </a:extLst>
          </p:cNvPr>
          <p:cNvSpPr txBox="1"/>
          <p:nvPr/>
        </p:nvSpPr>
        <p:spPr>
          <a:xfrm>
            <a:off x="835145" y="1999742"/>
            <a:ext cx="69763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 err="1">
                <a:solidFill>
                  <a:srgbClr val="172C3E"/>
                </a:solidFill>
                <a:effectLst/>
                <a:latin typeface="Montserrat" panose="00000500000000000000" pitchFamily="2" charset="-52"/>
              </a:rPr>
              <a:t>Додаткову</a:t>
            </a:r>
            <a:r>
              <a:rPr lang="ru-RU" b="0" i="0" dirty="0">
                <a:solidFill>
                  <a:srgbClr val="172C3E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172C3E"/>
                </a:solidFill>
                <a:effectLst/>
                <a:latin typeface="Montserrat" panose="00000500000000000000" pitchFamily="2" charset="-52"/>
              </a:rPr>
              <a:t>послугу</a:t>
            </a:r>
            <a:r>
              <a:rPr lang="ru-RU" b="0" i="0" dirty="0">
                <a:solidFill>
                  <a:srgbClr val="172C3E"/>
                </a:solidFill>
                <a:effectLst/>
                <a:latin typeface="Montserrat" panose="00000500000000000000" pitchFamily="2" charset="-52"/>
              </a:rPr>
              <a:t> Зелена </a:t>
            </a:r>
            <a:r>
              <a:rPr lang="ru-RU" b="0" i="0" dirty="0" err="1">
                <a:solidFill>
                  <a:srgbClr val="172C3E"/>
                </a:solidFill>
                <a:effectLst/>
                <a:latin typeface="Montserrat" panose="00000500000000000000" pitchFamily="2" charset="-52"/>
              </a:rPr>
              <a:t>логістика</a:t>
            </a:r>
            <a:r>
              <a:rPr lang="ru-RU" b="0" i="0" dirty="0">
                <a:solidFill>
                  <a:srgbClr val="172C3E"/>
                </a:solidFill>
                <a:effectLst/>
                <a:latin typeface="Montserrat" panose="00000500000000000000" pitchFamily="2" charset="-52"/>
              </a:rPr>
              <a:t> – </a:t>
            </a:r>
            <a:r>
              <a:rPr lang="ru-RU" b="0" i="0" dirty="0" err="1">
                <a:solidFill>
                  <a:srgbClr val="172C3E"/>
                </a:solidFill>
                <a:effectLst/>
                <a:latin typeface="Montserrat" panose="00000500000000000000" pitchFamily="2" charset="-52"/>
              </a:rPr>
              <a:t>це</a:t>
            </a:r>
            <a:r>
              <a:rPr lang="ru-RU" b="0" i="0" dirty="0">
                <a:solidFill>
                  <a:srgbClr val="172C3E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172C3E"/>
                </a:solidFill>
                <a:effectLst/>
                <a:latin typeface="Montserrat" panose="00000500000000000000" pitchFamily="2" charset="-52"/>
              </a:rPr>
              <a:t>лише</a:t>
            </a:r>
            <a:r>
              <a:rPr lang="ru-RU" b="0" i="0" dirty="0">
                <a:solidFill>
                  <a:srgbClr val="172C3E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172C3E"/>
                </a:solidFill>
                <a:effectLst/>
                <a:latin typeface="Montserrat" panose="00000500000000000000" pitchFamily="2" charset="-52"/>
              </a:rPr>
              <a:t>додаткова</a:t>
            </a:r>
            <a:r>
              <a:rPr lang="ru-RU" b="0" i="0" dirty="0">
                <a:solidFill>
                  <a:srgbClr val="172C3E"/>
                </a:solidFill>
                <a:effectLst/>
                <a:latin typeface="Montserrat" panose="00000500000000000000" pitchFamily="2" charset="-52"/>
              </a:rPr>
              <a:t> 1 (одна) гривня до стандартного тарифу доставки </a:t>
            </a:r>
            <a:r>
              <a:rPr lang="ru-RU" b="0" i="0" dirty="0" err="1">
                <a:solidFill>
                  <a:srgbClr val="172C3E"/>
                </a:solidFill>
                <a:effectLst/>
                <a:latin typeface="Montserrat" panose="00000500000000000000" pitchFamily="2" charset="-52"/>
              </a:rPr>
              <a:t>Вашого</a:t>
            </a:r>
            <a:r>
              <a:rPr lang="ru-RU" b="0" i="0" dirty="0">
                <a:solidFill>
                  <a:srgbClr val="172C3E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172C3E"/>
                </a:solidFill>
                <a:effectLst/>
                <a:latin typeface="Montserrat" panose="00000500000000000000" pitchFamily="2" charset="-52"/>
              </a:rPr>
              <a:t>відправлення</a:t>
            </a:r>
            <a:r>
              <a:rPr lang="ru-RU" b="0" i="0" dirty="0">
                <a:solidFill>
                  <a:srgbClr val="172C3E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172C3E"/>
                </a:solidFill>
                <a:effectLst/>
                <a:latin typeface="Montserrat" panose="00000500000000000000" pitchFamily="2" charset="-52"/>
              </a:rPr>
              <a:t>Meest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44179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B10A1-04B0-4683-9DAB-2B82C4E80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293010"/>
            <a:ext cx="7717500" cy="572700"/>
          </a:xfrm>
        </p:spPr>
        <p:txBody>
          <a:bodyPr/>
          <a:lstStyle/>
          <a:p>
            <a:r>
              <a:rPr lang="ru-RU" dirty="0" err="1"/>
              <a:t>Етапи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екологістики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endParaRPr lang="ru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16154C-2148-44A5-9B1A-DE466A431AE0}"/>
              </a:ext>
            </a:extLst>
          </p:cNvPr>
          <p:cNvSpPr txBox="1"/>
          <p:nvPr/>
        </p:nvSpPr>
        <p:spPr>
          <a:xfrm>
            <a:off x="713250" y="992896"/>
            <a:ext cx="793937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Деградація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стала </a:t>
            </a:r>
            <a:r>
              <a:rPr lang="ru-RU" dirty="0" err="1"/>
              <a:t>наслідком</a:t>
            </a:r>
            <a:r>
              <a:rPr lang="ru-RU" dirty="0"/>
              <a:t> </a:t>
            </a:r>
            <a:r>
              <a:rPr lang="ru-RU" dirty="0" err="1"/>
              <a:t>інтенсивних</a:t>
            </a:r>
            <a:r>
              <a:rPr lang="ru-RU" dirty="0"/>
              <a:t> </a:t>
            </a:r>
            <a:r>
              <a:rPr lang="ru-RU" dirty="0" err="1"/>
              <a:t>глобалізаційних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у </a:t>
            </a:r>
            <a:r>
              <a:rPr lang="ru-RU" dirty="0" err="1"/>
              <a:t>світовому</a:t>
            </a:r>
            <a:r>
              <a:rPr lang="ru-RU" dirty="0"/>
              <a:t> </a:t>
            </a:r>
            <a:r>
              <a:rPr lang="ru-RU" dirty="0" err="1"/>
              <a:t>бізнес-середовищі</a:t>
            </a:r>
            <a:r>
              <a:rPr lang="ru-RU" dirty="0"/>
              <a:t>. У </a:t>
            </a:r>
            <a:r>
              <a:rPr lang="ru-RU" dirty="0" err="1"/>
              <a:t>період</a:t>
            </a:r>
            <a:r>
              <a:rPr lang="ru-RU" dirty="0"/>
              <a:t> з 1970-1990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людство</a:t>
            </a:r>
            <a:r>
              <a:rPr lang="ru-RU" dirty="0"/>
              <a:t> </a:t>
            </a:r>
            <a:r>
              <a:rPr lang="ru-RU" dirty="0" err="1"/>
              <a:t>усвідомило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глобальних</a:t>
            </a:r>
            <a:r>
              <a:rPr lang="ru-RU" dirty="0"/>
              <a:t> проблем і </a:t>
            </a:r>
            <a:r>
              <a:rPr lang="ru-RU" dirty="0" err="1"/>
              <a:t>здійснило</a:t>
            </a:r>
            <a:r>
              <a:rPr lang="ru-RU" dirty="0"/>
              <a:t> </a:t>
            </a:r>
            <a:r>
              <a:rPr lang="ru-RU" dirty="0" err="1"/>
              <a:t>спроби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. Стало очевидно, </a:t>
            </a:r>
            <a:r>
              <a:rPr lang="ru-RU" dirty="0" err="1"/>
              <a:t>що</a:t>
            </a:r>
            <a:r>
              <a:rPr lang="ru-RU" dirty="0"/>
              <a:t> для </a:t>
            </a:r>
            <a:r>
              <a:rPr lang="ru-RU" dirty="0" err="1"/>
              <a:t>виживання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реорганізувати</a:t>
            </a:r>
            <a:r>
              <a:rPr lang="ru-RU" dirty="0"/>
              <a:t> </a:t>
            </a:r>
            <a:r>
              <a:rPr lang="ru-RU" dirty="0" err="1"/>
              <a:t>економіку</a:t>
            </a:r>
            <a:r>
              <a:rPr lang="ru-RU" dirty="0"/>
              <a:t> таким чином,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промислова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інтегрувалася</a:t>
            </a:r>
            <a:r>
              <a:rPr lang="ru-RU" dirty="0"/>
              <a:t> у </a:t>
            </a:r>
            <a:r>
              <a:rPr lang="ru-RU" dirty="0" err="1"/>
              <a:t>ефективну</a:t>
            </a:r>
            <a:r>
              <a:rPr lang="ru-RU" dirty="0"/>
              <a:t> </a:t>
            </a:r>
            <a:r>
              <a:rPr lang="ru-RU" dirty="0" err="1"/>
              <a:t>екологічну</a:t>
            </a:r>
            <a:r>
              <a:rPr lang="ru-RU" dirty="0"/>
              <a:t> </a:t>
            </a:r>
            <a:r>
              <a:rPr lang="ru-RU" dirty="0" err="1"/>
              <a:t>інфраструктуру</a:t>
            </a:r>
            <a:endParaRPr lang="ru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439C32-5B59-CFEC-FCB4-ABC22EF96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909" y="2241402"/>
            <a:ext cx="4154841" cy="263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9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38080-E6E6-2B40-E583-4526D8BCB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МЕТА</a:t>
            </a:r>
            <a:endParaRPr lang="ru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7E4701-3628-67A4-5A7D-3A0E147D4F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uk-UA" sz="1600" b="1" dirty="0">
                <a:effectLst/>
                <a:latin typeface="+mn-lt"/>
                <a:ea typeface="Times New Roman" panose="02020603050405020304" pitchFamily="18" charset="0"/>
              </a:rPr>
              <a:t>Метою дисципліни є </a:t>
            </a:r>
            <a:r>
              <a:rPr lang="uk-UA" sz="1600" dirty="0">
                <a:effectLst/>
                <a:latin typeface="+mn-lt"/>
                <a:ea typeface="Times New Roman" panose="02020603050405020304" pitchFamily="18" charset="0"/>
              </a:rPr>
              <a:t>оволодіння студентами теоретичними та практичними навичками ефективного управління користуванням, збереженням та поновленням логістичних ресурсів з урахуванням екологічних чинників. Формування знань щодо характеристик систем управління відходами, виходячи з логістичних аспектів</a:t>
            </a:r>
            <a:endParaRPr lang="ru-U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3588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165A0652-E0E4-C511-DA8D-0F0C9A0A3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704" y="897657"/>
            <a:ext cx="4102667" cy="1206300"/>
          </a:xfrm>
        </p:spPr>
        <p:txBody>
          <a:bodyPr/>
          <a:lstStyle/>
          <a:p>
            <a:pPr algn="l"/>
            <a:r>
              <a:rPr lang="az-Cyrl-AZ" sz="1400" dirty="0"/>
              <a:t>набуття теоретичних знань з питань концепції, стратегії та тактики екологічної логістики;</a:t>
            </a:r>
          </a:p>
          <a:p>
            <a:pPr algn="l"/>
            <a:r>
              <a:rPr lang="az-Cyrl-AZ" sz="1400" dirty="0"/>
              <a:t>опанування методичним інструментарієм розробки та реалізації завдань екологічної логістики;</a:t>
            </a:r>
          </a:p>
          <a:p>
            <a:pPr algn="l"/>
            <a:r>
              <a:rPr lang="az-Cyrl-AZ" sz="1400" dirty="0"/>
              <a:t>оволодіння навичками «екологічного» мислення та розробки пропозицій щодо удосконалення логістичних систем з точки зору екологічного впливу;</a:t>
            </a:r>
          </a:p>
          <a:p>
            <a:pPr algn="l"/>
            <a:r>
              <a:rPr lang="az-Cyrl-AZ" sz="1400" dirty="0"/>
              <a:t>набуття навичок оцінки економічної ефективності логістичних рішень з урахуванням шкідливого впливу на екологію.</a:t>
            </a:r>
          </a:p>
          <a:p>
            <a:endParaRPr lang="ru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0F8B67-F9BE-D18C-84BC-AF4F39392AC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0765" y="877112"/>
            <a:ext cx="4320355" cy="1206300"/>
          </a:xfrm>
        </p:spPr>
        <p:txBody>
          <a:bodyPr/>
          <a:lstStyle/>
          <a:p>
            <a:pPr algn="l"/>
            <a:r>
              <a:rPr lang="az-Cyrl-AZ" sz="1400" dirty="0"/>
              <a:t>знати сутність та основні концепції сучасної логістики;</a:t>
            </a:r>
          </a:p>
          <a:p>
            <a:pPr algn="l"/>
            <a:r>
              <a:rPr lang="az-Cyrl-AZ" sz="1400" dirty="0"/>
              <a:t>основні принципи екологічного підходу до логістики та методологію екологічної логістики;</a:t>
            </a:r>
          </a:p>
          <a:p>
            <a:pPr algn="l"/>
            <a:r>
              <a:rPr lang="az-Cyrl-AZ" sz="1400" dirty="0"/>
              <a:t>імплементація концепції та цілей екологістики в систему управління діяльністю підприємства; </a:t>
            </a:r>
          </a:p>
          <a:p>
            <a:pPr algn="l"/>
            <a:r>
              <a:rPr lang="az-Cyrl-AZ" sz="1400" dirty="0"/>
              <a:t>самостійно приймати логістичні рішення щодо відбору постачальників, перевізників, пакувальних матеріалів з урахуванням принципів сталого розвитку;</a:t>
            </a:r>
          </a:p>
          <a:p>
            <a:pPr algn="l"/>
            <a:r>
              <a:rPr lang="az-Cyrl-AZ" sz="1400" dirty="0"/>
              <a:t>знання теоретичних основних організації логістики рециклінга;</a:t>
            </a:r>
          </a:p>
          <a:p>
            <a:pPr algn="l"/>
            <a:r>
              <a:rPr lang="az-Cyrl-AZ" sz="1400" dirty="0"/>
              <a:t>знати рішення та методи поводження з відходами в рамках екології відходів та планувати заходи в галузі екології відходів;</a:t>
            </a:r>
          </a:p>
          <a:p>
            <a:pPr algn="l"/>
            <a:r>
              <a:rPr lang="az-Cyrl-AZ" sz="1400" dirty="0"/>
              <a:t>оптимізація екологічного балансу підприємства шляхом зниження енергетичних, пакувальних, водних ресурсів та відходів.</a:t>
            </a:r>
          </a:p>
          <a:p>
            <a:pPr algn="l"/>
            <a:endParaRPr lang="ru-UA" sz="14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A6EFDD3-4F0D-8BFA-201B-2A9438B5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00" y="345059"/>
            <a:ext cx="3622800" cy="502800"/>
          </a:xfrm>
        </p:spPr>
        <p:txBody>
          <a:bodyPr/>
          <a:lstStyle/>
          <a:p>
            <a:r>
              <a:rPr lang="az-Cyrl-AZ" dirty="0"/>
              <a:t>Завдання курсу</a:t>
            </a:r>
            <a:endParaRPr lang="ru-UA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7DC5D21-2198-CE14-2DFB-F48C92828DCF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4807725" y="345059"/>
            <a:ext cx="3623100" cy="502800"/>
          </a:xfrm>
        </p:spPr>
        <p:txBody>
          <a:bodyPr/>
          <a:lstStyle/>
          <a:p>
            <a:r>
              <a:rPr lang="az-Cyrl-AZ" dirty="0"/>
              <a:t>Результати навчання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773785448"/>
      </p:ext>
    </p:extLst>
  </p:cSld>
  <p:clrMapOvr>
    <a:masterClrMapping/>
  </p:clrMapOvr>
</p:sld>
</file>

<file path=ppt/theme/theme1.xml><?xml version="1.0" encoding="utf-8"?>
<a:theme xmlns:a="http://schemas.openxmlformats.org/drawingml/2006/main" name="Flexibility Markets for Energy Systems by Slidesgo">
  <a:themeElements>
    <a:clrScheme name="Simple Light">
      <a:dk1>
        <a:srgbClr val="558F3B"/>
      </a:dk1>
      <a:lt1>
        <a:srgbClr val="FFFEFC"/>
      </a:lt1>
      <a:dk2>
        <a:srgbClr val="181818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8181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</TotalTime>
  <Words>555</Words>
  <Application>Microsoft Office PowerPoint</Application>
  <PresentationFormat>Екран (16:9)</PresentationFormat>
  <Paragraphs>71</Paragraphs>
  <Slides>12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9" baseType="lpstr">
      <vt:lpstr>Arial</vt:lpstr>
      <vt:lpstr>Cabin</vt:lpstr>
      <vt:lpstr>Montserrat</vt:lpstr>
      <vt:lpstr>Ramabhadra</vt:lpstr>
      <vt:lpstr>Times New Roman</vt:lpstr>
      <vt:lpstr>Wingdings</vt:lpstr>
      <vt:lpstr>Flexibility Markets for Energy Systems by Slidesgo</vt:lpstr>
      <vt:lpstr>ЕКОЛОГІСТИКА</vt:lpstr>
      <vt:lpstr>Логістика</vt:lpstr>
      <vt:lpstr>ЕКОлогістика </vt:lpstr>
      <vt:lpstr>Транспорт</vt:lpstr>
      <vt:lpstr>Toyota, Xerox, Johnson &amp; Johnson, Honda, Volkswagen,  Hewlett-Packard, Casio, Sony</vt:lpstr>
      <vt:lpstr>4Д: Доставка Дружня До Довкілля»</vt:lpstr>
      <vt:lpstr>Етапи розвитку екологістики у світі</vt:lpstr>
      <vt:lpstr>МЕТА</vt:lpstr>
      <vt:lpstr>Завдання курсу</vt:lpstr>
      <vt:lpstr>Структура курсу</vt:lpstr>
      <vt:lpstr>Результати навчання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FLEXIBILITY MARKETS FOR ENERGY SYSTEMS</dc:title>
  <dc:creator>Katerina</dc:creator>
  <cp:lastModifiedBy>Шинкаренко Наталія Валентинівна</cp:lastModifiedBy>
  <cp:revision>3</cp:revision>
  <dcterms:modified xsi:type="dcterms:W3CDTF">2023-01-11T14:44:10Z</dcterms:modified>
</cp:coreProperties>
</file>