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5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6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7.xml" ContentType="application/vnd.openxmlformats-officedocument.theme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8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9.xml" ContentType="application/vnd.openxmlformats-officedocument.theme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theme/theme10.xml" ContentType="application/vnd.openxmlformats-officedocument.theme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theme/theme11.xml" ContentType="application/vnd.openxmlformats-officedocument.theme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theme/theme12.xml" ContentType="application/vnd.openxmlformats-officedocument.theme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theme/theme13.xml" ContentType="application/vnd.openxmlformats-officedocument.theme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4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5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theme/theme16.xml" ContentType="application/vnd.openxmlformats-officedocument.theme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theme/theme17.xml" ContentType="application/vnd.openxmlformats-officedocument.theme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theme/theme18.xml" ContentType="application/vnd.openxmlformats-officedocument.theme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theme/theme19.xml" ContentType="application/vnd.openxmlformats-officedocument.theme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theme/theme20.xml" ContentType="application/vnd.openxmlformats-officedocument.theme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theme/theme21.xml" ContentType="application/vnd.openxmlformats-officedocument.theme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theme/theme22.xml" ContentType="application/vnd.openxmlformats-officedocument.theme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theme/theme23.xml" ContentType="application/vnd.openxmlformats-officedocument.theme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theme/theme24.xml" ContentType="application/vnd.openxmlformats-officedocument.theme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theme/theme25.xml" ContentType="application/vnd.openxmlformats-officedocument.theme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theme/theme26.xml" ContentType="application/vnd.openxmlformats-officedocument.theme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theme/theme27.xml" ContentType="application/vnd.openxmlformats-officedocument.theme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theme/theme28.xml" ContentType="application/vnd.openxmlformats-officedocument.theme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theme/theme29.xml" ContentType="application/vnd.openxmlformats-officedocument.theme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theme/theme30.xml" ContentType="application/vnd.openxmlformats-officedocument.theme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theme/theme31.xml" ContentType="application/vnd.openxmlformats-officedocument.theme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theme/theme32.xml" ContentType="application/vnd.openxmlformats-officedocument.theme+xml"/>
  <Override PartName="/ppt/theme/theme33.xml" ContentType="application/vnd.openxmlformats-officedocument.theme+xml"/>
  <Override PartName="/ppt/theme/theme3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09" r:id="rId1"/>
    <p:sldMasterId id="2147484026" r:id="rId2"/>
    <p:sldMasterId id="2147484038" r:id="rId3"/>
    <p:sldMasterId id="2147484052" r:id="rId4"/>
    <p:sldMasterId id="2147484064" r:id="rId5"/>
    <p:sldMasterId id="2147484078" r:id="rId6"/>
    <p:sldMasterId id="2147484090" r:id="rId7"/>
    <p:sldMasterId id="2147484105" r:id="rId8"/>
    <p:sldMasterId id="2147484117" r:id="rId9"/>
    <p:sldMasterId id="2147486973" r:id="rId10"/>
    <p:sldMasterId id="2147487012" r:id="rId11"/>
    <p:sldMasterId id="2147487028" r:id="rId12"/>
    <p:sldMasterId id="2147487045" r:id="rId13"/>
    <p:sldMasterId id="2147487057" r:id="rId14"/>
    <p:sldMasterId id="2147487071" r:id="rId15"/>
    <p:sldMasterId id="2147487083" r:id="rId16"/>
    <p:sldMasterId id="2147487097" r:id="rId17"/>
    <p:sldMasterId id="2147487110" r:id="rId18"/>
    <p:sldMasterId id="2147487182" r:id="rId19"/>
    <p:sldMasterId id="2147487199" r:id="rId20"/>
    <p:sldMasterId id="2147487211" r:id="rId21"/>
    <p:sldMasterId id="2147487225" r:id="rId22"/>
    <p:sldMasterId id="2147487237" r:id="rId23"/>
    <p:sldMasterId id="2147487251" r:id="rId24"/>
    <p:sldMasterId id="2147487264" r:id="rId25"/>
    <p:sldMasterId id="2147487326" r:id="rId26"/>
    <p:sldMasterId id="2147487343" r:id="rId27"/>
    <p:sldMasterId id="2147487355" r:id="rId28"/>
    <p:sldMasterId id="2147487369" r:id="rId29"/>
    <p:sldMasterId id="2147487381" r:id="rId30"/>
    <p:sldMasterId id="2147487395" r:id="rId31"/>
    <p:sldMasterId id="2147487408" r:id="rId32"/>
  </p:sldMasterIdLst>
  <p:notesMasterIdLst>
    <p:notesMasterId r:id="rId38"/>
  </p:notesMasterIdLst>
  <p:handoutMasterIdLst>
    <p:handoutMasterId r:id="rId39"/>
  </p:handoutMasterIdLst>
  <p:sldIdLst>
    <p:sldId id="802" r:id="rId33"/>
    <p:sldId id="803" r:id="rId34"/>
    <p:sldId id="810" r:id="rId35"/>
    <p:sldId id="811" r:id="rId36"/>
    <p:sldId id="812" r:id="rId3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CC"/>
    <a:srgbClr val="008000"/>
    <a:srgbClr val="336600"/>
    <a:srgbClr val="000066"/>
    <a:srgbClr val="FFFF00"/>
    <a:srgbClr val="0000FF"/>
    <a:srgbClr val="00FF00"/>
    <a:srgbClr val="CC3300"/>
    <a:srgbClr val="00CC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21" autoAdjust="0"/>
    <p:restoredTop sz="85125" autoAdjust="0"/>
  </p:normalViewPr>
  <p:slideViewPr>
    <p:cSldViewPr>
      <p:cViewPr varScale="1">
        <p:scale>
          <a:sx n="62" d="100"/>
          <a:sy n="62" d="100"/>
        </p:scale>
        <p:origin x="143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844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handoutMaster" Target="handoutMasters/handoutMaster1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2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Master" Target="slideMasters/slideMaster29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Master" Target="slideMasters/slideMaster32.xml"/><Relationship Id="rId37" Type="http://schemas.openxmlformats.org/officeDocument/2006/relationships/slide" Target="slides/slide5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" Target="slides/slide4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Master" Target="slideMasters/slideMaster3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" Target="slides/slide3.xml"/><Relationship Id="rId43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" Target="slides/slide1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>
            <a:extLst/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0835" name="Rectangle 3">
            <a:extLst/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0836" name="Rectangle 4">
            <a:extLst/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0837" name="Rectangle 5">
            <a:extLst/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E67BE98-4168-4894-AF64-2044564F6C63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/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363" name="Rectangle 3">
            <a:extLst/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65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5" name="Rectangle 5">
            <a:extLst/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15366" name="Rectangle 6">
            <a:extLst/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367" name="Rectangle 7">
            <a:extLst/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BE534A6-AAA0-4F35-A550-B079CAE29B4E}" type="slidenum">
              <a:rPr lang="ru-RU" altLang="ru-UA"/>
              <a:pPr>
                <a:defRPr/>
              </a:pPr>
              <a:t>‹#›</a:t>
            </a:fld>
            <a:endParaRPr lang="ru-RU" altLang="ru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E534A6-AAA0-4F35-A550-B079CAE29B4E}" type="slidenum">
              <a:rPr lang="ru-RU" altLang="ru-UA" smtClean="0"/>
              <a:pPr>
                <a:defRPr/>
              </a:pPr>
              <a:t>1</a:t>
            </a:fld>
            <a:endParaRPr lang="ru-RU" altLang="ru-UA"/>
          </a:p>
        </p:txBody>
      </p:sp>
    </p:spTree>
    <p:extLst>
      <p:ext uri="{BB962C8B-B14F-4D97-AF65-F5344CB8AC3E}">
        <p14:creationId xmlns:p14="http://schemas.microsoft.com/office/powerpoint/2010/main" val="27067119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E534A6-AAA0-4F35-A550-B079CAE29B4E}" type="slidenum">
              <a:rPr lang="ru-RU" altLang="ru-UA" smtClean="0"/>
              <a:pPr>
                <a:defRPr/>
              </a:pPr>
              <a:t>2</a:t>
            </a:fld>
            <a:endParaRPr lang="ru-RU" altLang="ru-UA"/>
          </a:p>
        </p:txBody>
      </p:sp>
    </p:spTree>
    <p:extLst>
      <p:ext uri="{BB962C8B-B14F-4D97-AF65-F5344CB8AC3E}">
        <p14:creationId xmlns:p14="http://schemas.microsoft.com/office/powerpoint/2010/main" val="16170011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E534A6-AAA0-4F35-A550-B079CAE29B4E}" type="slidenum">
              <a:rPr lang="ru-RU" altLang="ru-UA" smtClean="0"/>
              <a:pPr>
                <a:defRPr/>
              </a:pPr>
              <a:t>3</a:t>
            </a:fld>
            <a:endParaRPr lang="ru-RU" altLang="ru-UA"/>
          </a:p>
        </p:txBody>
      </p:sp>
    </p:spTree>
    <p:extLst>
      <p:ext uri="{BB962C8B-B14F-4D97-AF65-F5344CB8AC3E}">
        <p14:creationId xmlns:p14="http://schemas.microsoft.com/office/powerpoint/2010/main" val="37683645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E534A6-AAA0-4F35-A550-B079CAE29B4E}" type="slidenum">
              <a:rPr lang="ru-RU" altLang="ru-UA" smtClean="0"/>
              <a:pPr>
                <a:defRPr/>
              </a:pPr>
              <a:t>4</a:t>
            </a:fld>
            <a:endParaRPr lang="ru-RU" altLang="ru-UA"/>
          </a:p>
        </p:txBody>
      </p:sp>
    </p:spTree>
    <p:extLst>
      <p:ext uri="{BB962C8B-B14F-4D97-AF65-F5344CB8AC3E}">
        <p14:creationId xmlns:p14="http://schemas.microsoft.com/office/powerpoint/2010/main" val="2333936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E534A6-AAA0-4F35-A550-B079CAE29B4E}" type="slidenum">
              <a:rPr lang="ru-RU" altLang="ru-UA" smtClean="0"/>
              <a:pPr>
                <a:defRPr/>
              </a:pPr>
              <a:t>5</a:t>
            </a:fld>
            <a:endParaRPr lang="ru-RU" altLang="ru-UA"/>
          </a:p>
        </p:txBody>
      </p:sp>
    </p:spTree>
    <p:extLst>
      <p:ext uri="{BB962C8B-B14F-4D97-AF65-F5344CB8AC3E}">
        <p14:creationId xmlns:p14="http://schemas.microsoft.com/office/powerpoint/2010/main" val="207081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5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7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0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2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4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7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9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1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>
              <a:gd name="T0" fmla="*/ 2147483646 w 3985"/>
              <a:gd name="T1" fmla="*/ 0 h 3619"/>
              <a:gd name="T2" fmla="*/ 0 w 3985"/>
              <a:gd name="T3" fmla="*/ 2147483646 h 3619"/>
              <a:gd name="T4" fmla="*/ 2147483646 w 3985"/>
              <a:gd name="T5" fmla="*/ 2147483646 h 3619"/>
              <a:gd name="T6" fmla="*/ 2147483646 w 3985"/>
              <a:gd name="T7" fmla="*/ 2147483646 h 3619"/>
              <a:gd name="T8" fmla="*/ 2147483646 w 3985"/>
              <a:gd name="T9" fmla="*/ 0 h 3619"/>
              <a:gd name="T10" fmla="*/ 2147483646 w 3985"/>
              <a:gd name="T11" fmla="*/ 0 h 36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3301552 w 794"/>
                <a:gd name="T1" fmla="*/ 523657 h 414"/>
                <a:gd name="T2" fmla="*/ 2952570 w 794"/>
                <a:gd name="T3" fmla="*/ 421696 h 414"/>
                <a:gd name="T4" fmla="*/ 2312637 w 794"/>
                <a:gd name="T5" fmla="*/ 278643 h 414"/>
                <a:gd name="T6" fmla="*/ 295141 w 794"/>
                <a:gd name="T7" fmla="*/ 0 h 414"/>
                <a:gd name="T8" fmla="*/ 95189 w 794"/>
                <a:gd name="T9" fmla="*/ 26400 h 414"/>
                <a:gd name="T10" fmla="*/ 0 w 794"/>
                <a:gd name="T11" fmla="*/ 110131 h 414"/>
                <a:gd name="T12" fmla="*/ 116003 w 794"/>
                <a:gd name="T13" fmla="*/ 205667 h 414"/>
                <a:gd name="T14" fmla="*/ 2370029 w 794"/>
                <a:gd name="T15" fmla="*/ 542555 h 414"/>
                <a:gd name="T16" fmla="*/ 2863890 w 794"/>
                <a:gd name="T17" fmla="*/ 520982 h 414"/>
                <a:gd name="T18" fmla="*/ 3263183 w 794"/>
                <a:gd name="T19" fmla="*/ 548885 h 414"/>
                <a:gd name="T20" fmla="*/ 3301552 w 794"/>
                <a:gd name="T21" fmla="*/ 523657 h 414"/>
                <a:gd name="T22" fmla="*/ 3301552 w 794"/>
                <a:gd name="T23" fmla="*/ 523657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2200 w 1586"/>
                <a:gd name="T1" fmla="*/ 0 h 821"/>
                <a:gd name="T2" fmla="*/ 21375 w 1586"/>
                <a:gd name="T3" fmla="*/ 2658 h 821"/>
                <a:gd name="T4" fmla="*/ 22931 w 1586"/>
                <a:gd name="T5" fmla="*/ 3268 h 821"/>
                <a:gd name="T6" fmla="*/ 25472 w 1586"/>
                <a:gd name="T7" fmla="*/ 4056 h 821"/>
                <a:gd name="T8" fmla="*/ 25135 w 1586"/>
                <a:gd name="T9" fmla="*/ 4205 h 821"/>
                <a:gd name="T10" fmla="*/ 21676 w 1586"/>
                <a:gd name="T11" fmla="*/ 4030 h 821"/>
                <a:gd name="T12" fmla="*/ 18385 w 1586"/>
                <a:gd name="T13" fmla="*/ 4154 h 821"/>
                <a:gd name="T14" fmla="*/ 665 w 1586"/>
                <a:gd name="T15" fmla="*/ 1530 h 821"/>
                <a:gd name="T16" fmla="*/ 0 w 1586"/>
                <a:gd name="T17" fmla="*/ 769 h 821"/>
                <a:gd name="T18" fmla="*/ 737 w 1586"/>
                <a:gd name="T19" fmla="*/ 162 h 821"/>
                <a:gd name="T20" fmla="*/ 2200 w 1586"/>
                <a:gd name="T21" fmla="*/ 0 h 821"/>
                <a:gd name="T22" fmla="*/ 2200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1704 h 747"/>
                <a:gd name="T2" fmla="*/ 15111 w 1049"/>
                <a:gd name="T3" fmla="*/ 3920 h 747"/>
                <a:gd name="T4" fmla="*/ 15392 w 1049"/>
                <a:gd name="T5" fmla="*/ 2803 h 747"/>
                <a:gd name="T6" fmla="*/ 17194 w 1049"/>
                <a:gd name="T7" fmla="*/ 2216 h 747"/>
                <a:gd name="T8" fmla="*/ 1278 w 1049"/>
                <a:gd name="T9" fmla="*/ 0 h 747"/>
                <a:gd name="T10" fmla="*/ 0 w 1049"/>
                <a:gd name="T11" fmla="*/ 664 h 747"/>
                <a:gd name="T12" fmla="*/ 0 w 1049"/>
                <a:gd name="T13" fmla="*/ 1704 h 747"/>
                <a:gd name="T14" fmla="*/ 0 w 1049"/>
                <a:gd name="T15" fmla="*/ 1704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9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1748 w 150"/>
                  <a:gd name="T1" fmla="*/ 0 h 173"/>
                  <a:gd name="T2" fmla="*/ 643 w 150"/>
                  <a:gd name="T3" fmla="*/ 364 h 173"/>
                  <a:gd name="T4" fmla="*/ 0 w 150"/>
                  <a:gd name="T5" fmla="*/ 950 h 173"/>
                  <a:gd name="T6" fmla="*/ 1272 w 150"/>
                  <a:gd name="T7" fmla="*/ 878 h 173"/>
                  <a:gd name="T8" fmla="*/ 1639 w 150"/>
                  <a:gd name="T9" fmla="*/ 464 h 173"/>
                  <a:gd name="T10" fmla="*/ 2391 w 150"/>
                  <a:gd name="T11" fmla="*/ 147 h 173"/>
                  <a:gd name="T12" fmla="*/ 1748 w 150"/>
                  <a:gd name="T13" fmla="*/ 0 h 173"/>
                  <a:gd name="T14" fmla="*/ 1748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2532 w 1684"/>
                  <a:gd name="T1" fmla="*/ 0 h 880"/>
                  <a:gd name="T2" fmla="*/ 1024 w 1684"/>
                  <a:gd name="T3" fmla="*/ 270 h 880"/>
                  <a:gd name="T4" fmla="*/ 0 w 1684"/>
                  <a:gd name="T5" fmla="*/ 1079 h 880"/>
                  <a:gd name="T6" fmla="*/ 1092 w 1684"/>
                  <a:gd name="T7" fmla="*/ 1861 h 880"/>
                  <a:gd name="T8" fmla="*/ 19196 w 1684"/>
                  <a:gd name="T9" fmla="*/ 4495 h 880"/>
                  <a:gd name="T10" fmla="*/ 23096 w 1684"/>
                  <a:gd name="T11" fmla="*/ 4331 h 880"/>
                  <a:gd name="T12" fmla="*/ 26256 w 1684"/>
                  <a:gd name="T13" fmla="*/ 4564 h 880"/>
                  <a:gd name="T14" fmla="*/ 27353 w 1684"/>
                  <a:gd name="T15" fmla="*/ 4194 h 880"/>
                  <a:gd name="T16" fmla="*/ 24393 w 1684"/>
                  <a:gd name="T17" fmla="*/ 3442 h 880"/>
                  <a:gd name="T18" fmla="*/ 23191 w 1684"/>
                  <a:gd name="T19" fmla="*/ 2658 h 880"/>
                  <a:gd name="T20" fmla="*/ 22243 w 1684"/>
                  <a:gd name="T21" fmla="*/ 2733 h 880"/>
                  <a:gd name="T22" fmla="*/ 23370 w 1684"/>
                  <a:gd name="T23" fmla="*/ 3442 h 880"/>
                  <a:gd name="T24" fmla="*/ 25630 w 1684"/>
                  <a:gd name="T25" fmla="*/ 4197 h 880"/>
                  <a:gd name="T26" fmla="*/ 22953 w 1684"/>
                  <a:gd name="T27" fmla="*/ 4081 h 880"/>
                  <a:gd name="T28" fmla="*/ 19796 w 1684"/>
                  <a:gd name="T29" fmla="*/ 4217 h 880"/>
                  <a:gd name="T30" fmla="*/ 20380 w 1684"/>
                  <a:gd name="T31" fmla="*/ 3368 h 880"/>
                  <a:gd name="T32" fmla="*/ 21733 w 1684"/>
                  <a:gd name="T33" fmla="*/ 2790 h 880"/>
                  <a:gd name="T34" fmla="*/ 20149 w 1684"/>
                  <a:gd name="T35" fmla="*/ 2862 h 880"/>
                  <a:gd name="T36" fmla="*/ 18921 w 1684"/>
                  <a:gd name="T37" fmla="*/ 3414 h 880"/>
                  <a:gd name="T38" fmla="*/ 18503 w 1684"/>
                  <a:gd name="T39" fmla="*/ 4104 h 880"/>
                  <a:gd name="T40" fmla="*/ 1740 w 1684"/>
                  <a:gd name="T41" fmla="*/ 1607 h 880"/>
                  <a:gd name="T42" fmla="*/ 1296 w 1684"/>
                  <a:gd name="T43" fmla="*/ 1114 h 880"/>
                  <a:gd name="T44" fmla="*/ 1672 w 1684"/>
                  <a:gd name="T45" fmla="*/ 495 h 880"/>
                  <a:gd name="T46" fmla="*/ 3519 w 1684"/>
                  <a:gd name="T47" fmla="*/ 0 h 880"/>
                  <a:gd name="T48" fmla="*/ 2532 w 1684"/>
                  <a:gd name="T49" fmla="*/ 0 h 880"/>
                  <a:gd name="T50" fmla="*/ 2532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1626 w 1190"/>
                  <a:gd name="T1" fmla="*/ 0 h 500"/>
                  <a:gd name="T2" fmla="*/ 19325 w 1190"/>
                  <a:gd name="T3" fmla="*/ 2533 h 500"/>
                  <a:gd name="T4" fmla="*/ 17462 w 1190"/>
                  <a:gd name="T5" fmla="*/ 2585 h 500"/>
                  <a:gd name="T6" fmla="*/ 0 w 1190"/>
                  <a:gd name="T7" fmla="*/ 139 h 500"/>
                  <a:gd name="T8" fmla="*/ 1626 w 1190"/>
                  <a:gd name="T9" fmla="*/ 0 h 500"/>
                  <a:gd name="T10" fmla="*/ 1626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1908 w 160"/>
                  <a:gd name="T1" fmla="*/ 0 h 335"/>
                  <a:gd name="T2" fmla="*/ 312 w 160"/>
                  <a:gd name="T3" fmla="*/ 537 h 335"/>
                  <a:gd name="T4" fmla="*/ 0 w 160"/>
                  <a:gd name="T5" fmla="*/ 1155 h 335"/>
                  <a:gd name="T6" fmla="*/ 548 w 160"/>
                  <a:gd name="T7" fmla="*/ 1580 h 335"/>
                  <a:gd name="T8" fmla="*/ 1539 w 160"/>
                  <a:gd name="T9" fmla="*/ 1685 h 335"/>
                  <a:gd name="T10" fmla="*/ 1249 w 160"/>
                  <a:gd name="T11" fmla="*/ 771 h 335"/>
                  <a:gd name="T12" fmla="*/ 2625 w 160"/>
                  <a:gd name="T13" fmla="*/ 88 h 335"/>
                  <a:gd name="T14" fmla="*/ 1908 w 160"/>
                  <a:gd name="T15" fmla="*/ 0 h 335"/>
                  <a:gd name="T16" fmla="*/ 1908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228 w 489"/>
                  <a:gd name="T1" fmla="*/ 180 h 296"/>
                  <a:gd name="T2" fmla="*/ 2539 w 489"/>
                  <a:gd name="T3" fmla="*/ 347 h 296"/>
                  <a:gd name="T4" fmla="*/ 5152 w 489"/>
                  <a:gd name="T5" fmla="*/ 718 h 296"/>
                  <a:gd name="T6" fmla="*/ 6996 w 489"/>
                  <a:gd name="T7" fmla="*/ 1273 h 296"/>
                  <a:gd name="T8" fmla="*/ 5183 w 489"/>
                  <a:gd name="T9" fmla="*/ 1204 h 296"/>
                  <a:gd name="T10" fmla="*/ 2204 w 489"/>
                  <a:gd name="T11" fmla="*/ 764 h 296"/>
                  <a:gd name="T12" fmla="*/ 793 w 489"/>
                  <a:gd name="T13" fmla="*/ 419 h 296"/>
                  <a:gd name="T14" fmla="*/ 1696 w 489"/>
                  <a:gd name="T15" fmla="*/ 853 h 296"/>
                  <a:gd name="T16" fmla="*/ 4323 w 489"/>
                  <a:gd name="T17" fmla="*/ 1411 h 296"/>
                  <a:gd name="T18" fmla="*/ 7405 w 489"/>
                  <a:gd name="T19" fmla="*/ 1552 h 296"/>
                  <a:gd name="T20" fmla="*/ 7772 w 489"/>
                  <a:gd name="T21" fmla="*/ 1172 h 296"/>
                  <a:gd name="T22" fmla="*/ 6264 w 489"/>
                  <a:gd name="T23" fmla="*/ 630 h 296"/>
                  <a:gd name="T24" fmla="*/ 2699 w 489"/>
                  <a:gd name="T25" fmla="*/ 90 h 296"/>
                  <a:gd name="T26" fmla="*/ 0 w 489"/>
                  <a:gd name="T27" fmla="*/ 0 h 296"/>
                  <a:gd name="T28" fmla="*/ 228 w 489"/>
                  <a:gd name="T29" fmla="*/ 180 h 296"/>
                  <a:gd name="T30" fmla="*/ 228 w 489"/>
                  <a:gd name="T31" fmla="*/ 180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>
                <a:gd name="T0" fmla="*/ 123 w 794"/>
                <a:gd name="T1" fmla="*/ 25 h 414"/>
                <a:gd name="T2" fmla="*/ 110 w 794"/>
                <a:gd name="T3" fmla="*/ 20 h 414"/>
                <a:gd name="T4" fmla="*/ 86 w 794"/>
                <a:gd name="T5" fmla="*/ 13 h 414"/>
                <a:gd name="T6" fmla="*/ 10 w 794"/>
                <a:gd name="T7" fmla="*/ 0 h 414"/>
                <a:gd name="T8" fmla="*/ 4 w 794"/>
                <a:gd name="T9" fmla="*/ 1 h 414"/>
                <a:gd name="T10" fmla="*/ 0 w 794"/>
                <a:gd name="T11" fmla="*/ 6 h 414"/>
                <a:gd name="T12" fmla="*/ 4 w 794"/>
                <a:gd name="T13" fmla="*/ 10 h 414"/>
                <a:gd name="T14" fmla="*/ 89 w 794"/>
                <a:gd name="T15" fmla="*/ 26 h 414"/>
                <a:gd name="T16" fmla="*/ 107 w 794"/>
                <a:gd name="T17" fmla="*/ 25 h 414"/>
                <a:gd name="T18" fmla="*/ 122 w 794"/>
                <a:gd name="T19" fmla="*/ 26 h 414"/>
                <a:gd name="T20" fmla="*/ 123 w 794"/>
                <a:gd name="T21" fmla="*/ 25 h 414"/>
                <a:gd name="T22" fmla="*/ 123 w 794"/>
                <a:gd name="T23" fmla="*/ 25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>
                <a:gd name="T0" fmla="*/ 0 w 1586"/>
                <a:gd name="T1" fmla="*/ 0 h 821"/>
                <a:gd name="T2" fmla="*/ 1 w 1586"/>
                <a:gd name="T3" fmla="*/ 0 h 821"/>
                <a:gd name="T4" fmla="*/ 1 w 1586"/>
                <a:gd name="T5" fmla="*/ 0 h 821"/>
                <a:gd name="T6" fmla="*/ 1 w 1586"/>
                <a:gd name="T7" fmla="*/ 0 h 821"/>
                <a:gd name="T8" fmla="*/ 1 w 1586"/>
                <a:gd name="T9" fmla="*/ 0 h 821"/>
                <a:gd name="T10" fmla="*/ 1 w 1586"/>
                <a:gd name="T11" fmla="*/ 0 h 821"/>
                <a:gd name="T12" fmla="*/ 1 w 1586"/>
                <a:gd name="T13" fmla="*/ 0 h 821"/>
                <a:gd name="T14" fmla="*/ 0 w 1586"/>
                <a:gd name="T15" fmla="*/ 0 h 821"/>
                <a:gd name="T16" fmla="*/ 0 w 1586"/>
                <a:gd name="T17" fmla="*/ 0 h 821"/>
                <a:gd name="T18" fmla="*/ 0 w 1586"/>
                <a:gd name="T19" fmla="*/ 0 h 821"/>
                <a:gd name="T20" fmla="*/ 0 w 1586"/>
                <a:gd name="T21" fmla="*/ 0 h 821"/>
                <a:gd name="T22" fmla="*/ 0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 rot="7320404">
              <a:off x="5000" y="2913"/>
              <a:ext cx="416" cy="265"/>
            </a:xfrm>
            <a:custGeom>
              <a:avLst/>
              <a:gdLst>
                <a:gd name="T0" fmla="*/ 0 w 1049"/>
                <a:gd name="T1" fmla="*/ 0 h 747"/>
                <a:gd name="T2" fmla="*/ 1 w 1049"/>
                <a:gd name="T3" fmla="*/ 0 h 747"/>
                <a:gd name="T4" fmla="*/ 1 w 1049"/>
                <a:gd name="T5" fmla="*/ 0 h 747"/>
                <a:gd name="T6" fmla="*/ 1 w 1049"/>
                <a:gd name="T7" fmla="*/ 0 h 747"/>
                <a:gd name="T8" fmla="*/ 0 w 1049"/>
                <a:gd name="T9" fmla="*/ 0 h 747"/>
                <a:gd name="T10" fmla="*/ 0 w 1049"/>
                <a:gd name="T11" fmla="*/ 0 h 747"/>
                <a:gd name="T12" fmla="*/ 0 w 1049"/>
                <a:gd name="T13" fmla="*/ 0 h 747"/>
                <a:gd name="T14" fmla="*/ 0 w 1049"/>
                <a:gd name="T15" fmla="*/ 0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19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9" cy="667"/>
              <a:chOff x="4986" y="2752"/>
              <a:chExt cx="469" cy="667"/>
            </a:xfrm>
          </p:grpSpPr>
          <p:sp>
            <p:nvSpPr>
              <p:cNvPr id="20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>
                  <a:gd name="T0" fmla="*/ 0 w 150"/>
                  <a:gd name="T1" fmla="*/ 0 h 173"/>
                  <a:gd name="T2" fmla="*/ 0 w 150"/>
                  <a:gd name="T3" fmla="*/ 0 h 173"/>
                  <a:gd name="T4" fmla="*/ 0 w 150"/>
                  <a:gd name="T5" fmla="*/ 0 h 173"/>
                  <a:gd name="T6" fmla="*/ 0 w 150"/>
                  <a:gd name="T7" fmla="*/ 0 h 173"/>
                  <a:gd name="T8" fmla="*/ 0 w 150"/>
                  <a:gd name="T9" fmla="*/ 0 h 173"/>
                  <a:gd name="T10" fmla="*/ 0 w 150"/>
                  <a:gd name="T11" fmla="*/ 0 h 173"/>
                  <a:gd name="T12" fmla="*/ 0 w 150"/>
                  <a:gd name="T13" fmla="*/ 0 h 173"/>
                  <a:gd name="T14" fmla="*/ 0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>
                  <a:gd name="T0" fmla="*/ 0 w 1684"/>
                  <a:gd name="T1" fmla="*/ 0 h 880"/>
                  <a:gd name="T2" fmla="*/ 0 w 1684"/>
                  <a:gd name="T3" fmla="*/ 0 h 880"/>
                  <a:gd name="T4" fmla="*/ 0 w 1684"/>
                  <a:gd name="T5" fmla="*/ 0 h 880"/>
                  <a:gd name="T6" fmla="*/ 0 w 1684"/>
                  <a:gd name="T7" fmla="*/ 0 h 880"/>
                  <a:gd name="T8" fmla="*/ 1 w 1684"/>
                  <a:gd name="T9" fmla="*/ 0 h 880"/>
                  <a:gd name="T10" fmla="*/ 1 w 1684"/>
                  <a:gd name="T11" fmla="*/ 0 h 880"/>
                  <a:gd name="T12" fmla="*/ 1 w 1684"/>
                  <a:gd name="T13" fmla="*/ 0 h 880"/>
                  <a:gd name="T14" fmla="*/ 1 w 1684"/>
                  <a:gd name="T15" fmla="*/ 0 h 880"/>
                  <a:gd name="T16" fmla="*/ 1 w 1684"/>
                  <a:gd name="T17" fmla="*/ 0 h 880"/>
                  <a:gd name="T18" fmla="*/ 1 w 1684"/>
                  <a:gd name="T19" fmla="*/ 0 h 880"/>
                  <a:gd name="T20" fmla="*/ 1 w 1684"/>
                  <a:gd name="T21" fmla="*/ 0 h 880"/>
                  <a:gd name="T22" fmla="*/ 1 w 1684"/>
                  <a:gd name="T23" fmla="*/ 0 h 880"/>
                  <a:gd name="T24" fmla="*/ 1 w 1684"/>
                  <a:gd name="T25" fmla="*/ 0 h 880"/>
                  <a:gd name="T26" fmla="*/ 1 w 1684"/>
                  <a:gd name="T27" fmla="*/ 0 h 880"/>
                  <a:gd name="T28" fmla="*/ 1 w 1684"/>
                  <a:gd name="T29" fmla="*/ 0 h 880"/>
                  <a:gd name="T30" fmla="*/ 1 w 1684"/>
                  <a:gd name="T31" fmla="*/ 0 h 880"/>
                  <a:gd name="T32" fmla="*/ 1 w 1684"/>
                  <a:gd name="T33" fmla="*/ 0 h 880"/>
                  <a:gd name="T34" fmla="*/ 1 w 1684"/>
                  <a:gd name="T35" fmla="*/ 0 h 880"/>
                  <a:gd name="T36" fmla="*/ 1 w 1684"/>
                  <a:gd name="T37" fmla="*/ 0 h 880"/>
                  <a:gd name="T38" fmla="*/ 1 w 1684"/>
                  <a:gd name="T39" fmla="*/ 0 h 880"/>
                  <a:gd name="T40" fmla="*/ 0 w 1684"/>
                  <a:gd name="T41" fmla="*/ 0 h 880"/>
                  <a:gd name="T42" fmla="*/ 0 w 1684"/>
                  <a:gd name="T43" fmla="*/ 0 h 880"/>
                  <a:gd name="T44" fmla="*/ 0 w 1684"/>
                  <a:gd name="T45" fmla="*/ 0 h 880"/>
                  <a:gd name="T46" fmla="*/ 0 w 1684"/>
                  <a:gd name="T47" fmla="*/ 0 h 880"/>
                  <a:gd name="T48" fmla="*/ 0 w 1684"/>
                  <a:gd name="T49" fmla="*/ 0 h 880"/>
                  <a:gd name="T50" fmla="*/ 0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0 w 1190"/>
                  <a:gd name="T1" fmla="*/ 0 h 500"/>
                  <a:gd name="T2" fmla="*/ 1 w 1190"/>
                  <a:gd name="T3" fmla="*/ 0 h 500"/>
                  <a:gd name="T4" fmla="*/ 1 w 1190"/>
                  <a:gd name="T5" fmla="*/ 0 h 500"/>
                  <a:gd name="T6" fmla="*/ 0 w 1190"/>
                  <a:gd name="T7" fmla="*/ 0 h 500"/>
                  <a:gd name="T8" fmla="*/ 0 w 1190"/>
                  <a:gd name="T9" fmla="*/ 0 h 500"/>
                  <a:gd name="T10" fmla="*/ 0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" name="Freeform 26"/>
              <p:cNvSpPr>
                <a:spLocks/>
              </p:cNvSpPr>
              <p:nvPr userDrawn="1"/>
            </p:nvSpPr>
            <p:spPr bwMode="auto">
              <a:xfrm rot="7320404">
                <a:off x="5364" y="2873"/>
                <a:ext cx="63" cy="118"/>
              </a:xfrm>
              <a:custGeom>
                <a:avLst/>
                <a:gdLst>
                  <a:gd name="T0" fmla="*/ 0 w 160"/>
                  <a:gd name="T1" fmla="*/ 0 h 335"/>
                  <a:gd name="T2" fmla="*/ 0 w 160"/>
                  <a:gd name="T3" fmla="*/ 0 h 335"/>
                  <a:gd name="T4" fmla="*/ 0 w 160"/>
                  <a:gd name="T5" fmla="*/ 0 h 335"/>
                  <a:gd name="T6" fmla="*/ 0 w 160"/>
                  <a:gd name="T7" fmla="*/ 0 h 335"/>
                  <a:gd name="T8" fmla="*/ 0 w 160"/>
                  <a:gd name="T9" fmla="*/ 0 h 335"/>
                  <a:gd name="T10" fmla="*/ 0 w 160"/>
                  <a:gd name="T11" fmla="*/ 0 h 335"/>
                  <a:gd name="T12" fmla="*/ 0 w 160"/>
                  <a:gd name="T13" fmla="*/ 0 h 335"/>
                  <a:gd name="T14" fmla="*/ 0 w 160"/>
                  <a:gd name="T15" fmla="*/ 0 h 335"/>
                  <a:gd name="T16" fmla="*/ 0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" name="Freeform 27"/>
              <p:cNvSpPr>
                <a:spLocks/>
              </p:cNvSpPr>
              <p:nvPr userDrawn="1"/>
            </p:nvSpPr>
            <p:spPr bwMode="auto">
              <a:xfrm rot="7320404">
                <a:off x="5137" y="3000"/>
                <a:ext cx="193" cy="104"/>
              </a:xfrm>
              <a:custGeom>
                <a:avLst/>
                <a:gdLst>
                  <a:gd name="T0" fmla="*/ 0 w 489"/>
                  <a:gd name="T1" fmla="*/ 0 h 296"/>
                  <a:gd name="T2" fmla="*/ 0 w 489"/>
                  <a:gd name="T3" fmla="*/ 0 h 296"/>
                  <a:gd name="T4" fmla="*/ 0 w 489"/>
                  <a:gd name="T5" fmla="*/ 0 h 296"/>
                  <a:gd name="T6" fmla="*/ 0 w 489"/>
                  <a:gd name="T7" fmla="*/ 0 h 296"/>
                  <a:gd name="T8" fmla="*/ 0 w 489"/>
                  <a:gd name="T9" fmla="*/ 0 h 296"/>
                  <a:gd name="T10" fmla="*/ 0 w 489"/>
                  <a:gd name="T11" fmla="*/ 0 h 296"/>
                  <a:gd name="T12" fmla="*/ 0 w 489"/>
                  <a:gd name="T13" fmla="*/ 0 h 296"/>
                  <a:gd name="T14" fmla="*/ 0 w 489"/>
                  <a:gd name="T15" fmla="*/ 0 h 296"/>
                  <a:gd name="T16" fmla="*/ 0 w 489"/>
                  <a:gd name="T17" fmla="*/ 0 h 296"/>
                  <a:gd name="T18" fmla="*/ 0 w 489"/>
                  <a:gd name="T19" fmla="*/ 0 h 296"/>
                  <a:gd name="T20" fmla="*/ 0 w 489"/>
                  <a:gd name="T21" fmla="*/ 0 h 296"/>
                  <a:gd name="T22" fmla="*/ 0 w 489"/>
                  <a:gd name="T23" fmla="*/ 0 h 296"/>
                  <a:gd name="T24" fmla="*/ 0 w 489"/>
                  <a:gd name="T25" fmla="*/ 0 h 296"/>
                  <a:gd name="T26" fmla="*/ 0 w 489"/>
                  <a:gd name="T27" fmla="*/ 0 h 296"/>
                  <a:gd name="T28" fmla="*/ 0 w 489"/>
                  <a:gd name="T29" fmla="*/ 0 h 296"/>
                  <a:gd name="T30" fmla="*/ 0 w 489"/>
                  <a:gd name="T31" fmla="*/ 0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>
              <a:gd name="T0" fmla="*/ 0 w 4288"/>
              <a:gd name="T1" fmla="*/ 0 h 459"/>
              <a:gd name="T2" fmla="*/ 2147483646 w 4288"/>
              <a:gd name="T3" fmla="*/ 2147483646 h 459"/>
              <a:gd name="T4" fmla="*/ 2147483646 w 4288"/>
              <a:gd name="T5" fmla="*/ 2147483646 h 459"/>
              <a:gd name="T6" fmla="*/ 2147483646 w 4288"/>
              <a:gd name="T7" fmla="*/ 2147483646 h 459"/>
              <a:gd name="T8" fmla="*/ 2147483646 w 4288"/>
              <a:gd name="T9" fmla="*/ 2147483646 h 459"/>
              <a:gd name="T10" fmla="*/ 2147483646 w 4288"/>
              <a:gd name="T11" fmla="*/ 2147483646 h 459"/>
              <a:gd name="T12" fmla="*/ 2147483646 w 4288"/>
              <a:gd name="T13" fmla="*/ 2147483646 h 45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>
              <a:gd name="T0" fmla="*/ 0 w 560"/>
              <a:gd name="T1" fmla="*/ 2147483646 h 240"/>
              <a:gd name="T2" fmla="*/ 2147483646 w 560"/>
              <a:gd name="T3" fmla="*/ 2147483646 h 240"/>
              <a:gd name="T4" fmla="*/ 2147483646 w 560"/>
              <a:gd name="T5" fmla="*/ 2147483646 h 240"/>
              <a:gd name="T6" fmla="*/ 2147483646 w 560"/>
              <a:gd name="T7" fmla="*/ 2147483646 h 24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5462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27" name="Rectangle 5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" name="Rectangle 6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" name="Rectangle 7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CF33AD-8B82-4B43-A6C2-AFC04A013C84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3662336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5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8BC1D1-54CB-4FF6-8CBF-2CB9188FFD53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336269601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7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2AF428-C16B-4817-81ED-8F1CF62D1353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3072338941"/>
      </p:ext>
    </p:extLst>
  </p:cSld>
  <p:clrMapOvr>
    <a:masterClrMapping/>
  </p:clrMapOvr>
  <p:transition spd="slow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438400" y="1600200"/>
            <a:ext cx="3124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715000" y="1600200"/>
            <a:ext cx="3124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Rectangle 7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CF726C-DE1C-4E9C-86B5-0E16FF6BDB4E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2213631784"/>
      </p:ext>
    </p:extLst>
  </p:cSld>
  <p:clrMapOvr>
    <a:masterClrMapping/>
  </p:clrMapOvr>
  <p:transition spd="slow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Rectangle 7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F1B050-9D6D-47F5-80F9-67571169680A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3766014630"/>
      </p:ext>
    </p:extLst>
  </p:cSld>
  <p:clrMapOvr>
    <a:masterClrMapping/>
  </p:clrMapOvr>
  <p:transition spd="slow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Rectangle 7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03DDC9-38BC-47BE-9B2A-5F20FB83E228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2075203535"/>
      </p:ext>
    </p:extLst>
  </p:cSld>
  <p:clrMapOvr>
    <a:masterClrMapping/>
  </p:clrMapOvr>
  <p:transition spd="slow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8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CA9B6C-E7AF-4D23-891D-F7ECF9D89299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24233025"/>
      </p:ext>
    </p:extLst>
  </p:cSld>
  <p:clrMapOvr>
    <a:masterClrMapping/>
  </p:clrMapOvr>
  <p:transition spd="slow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7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DA3BA5-CB85-48FA-9C6C-CDA41DCBC48A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4049325923"/>
      </p:ext>
    </p:extLst>
  </p:cSld>
  <p:clrMapOvr>
    <a:masterClrMapping/>
  </p:clrMapOvr>
  <p:transition spd="slow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7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0913F2-EB71-4F86-AB37-3F3307E44890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697557550"/>
      </p:ext>
    </p:extLst>
  </p:cSld>
  <p:clrMapOvr>
    <a:masterClrMapping/>
  </p:clrMapOvr>
  <p:transition spd="slow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7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CECBEB-1989-4C44-9C6D-53BE89588A93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2168955707"/>
      </p:ext>
    </p:extLst>
  </p:cSld>
  <p:clrMapOvr>
    <a:masterClrMapping/>
  </p:clrMapOvr>
  <p:transition spd="slow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239000" y="228600"/>
            <a:ext cx="1600200" cy="5867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438400" y="228600"/>
            <a:ext cx="4648200" cy="5867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7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B3C09B-B8BD-4C98-9F88-C44964979A1E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336325214"/>
      </p:ext>
    </p:extLst>
  </p:cSld>
  <p:clrMapOvr>
    <a:masterClrMapping/>
  </p:clrMapOvr>
  <p:transition spd="slow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0E6F77-ABFA-45FE-AE19-81823AD1CA8F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1747825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5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84FEF0-B4A6-439B-B768-A683410BD586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115201990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A1FF66-BC1A-425A-BF4F-0B30C43BD494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195642830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82E82C-8543-4ADF-8F2F-B030A29BC4CA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56923342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01CD04-8CF9-4538-8DC5-9EEBE0C09AF1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393493104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EE37E2-659A-4D85-88A7-BD4B69F53CB4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203763507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D358BA-5E46-4F3F-AE72-C2C0A4DEDFBF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322864986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B2FBD3-11D7-40B9-B73D-2EBC8D9677E1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139111702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2682E4-3DF1-459A-B884-8761B0D2AF52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129078784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BD6A5E-79FF-4A09-B409-5A2F00219D09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223604667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A34BB9-EB0B-480C-B71C-9DF10C5B0010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98203963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59DD87-08D9-4114-91DC-35656B6BBE48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870823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85800" y="1828800"/>
            <a:ext cx="7696200" cy="3657600"/>
          </a:xfrm>
        </p:spPr>
        <p:txBody>
          <a:bodyPr/>
          <a:lstStyle/>
          <a:p>
            <a:pPr lvl="0"/>
            <a:r>
              <a:rPr lang="ru-RU" noProof="0" dirty="0"/>
              <a:t>Вставка таблицы</a:t>
            </a:r>
            <a:endParaRPr lang="en-US" noProof="0" dirty="0"/>
          </a:p>
        </p:txBody>
      </p:sp>
      <p:sp>
        <p:nvSpPr>
          <p:cNvPr id="4" name="Rectangle 5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C10A07-F12E-4D05-87EA-33056093604E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209494597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C44D5F-C0BB-4CF0-A98F-0019806DB1F7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170255074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noProof="0"/>
              <a:t>Вставка диаграммы</a:t>
            </a:r>
            <a:endParaRPr lang="en-US" noProof="0"/>
          </a:p>
        </p:txBody>
      </p:sp>
      <p:sp>
        <p:nvSpPr>
          <p:cNvPr id="5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153683-97B4-46AD-9AEE-D25377A94518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2166895118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85800" y="1828800"/>
            <a:ext cx="7696200" cy="36576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4D6837-1E7B-4116-9EF9-D916C60B5EFD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814135783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685800" y="1828800"/>
            <a:ext cx="7696200" cy="36576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BF4A53-C82A-497D-B2B5-086DBDB0DD47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418313259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 useBgFill="1">
        <p:nvSpPr>
          <p:cNvPr id="5" name="Скругленный прямоугольник 4">
            <a:extLst/>
          </p:cNvPr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Прямоугольник 5">
            <a:extLst/>
          </p:cNvPr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Прямоугольник 6">
            <a:extLst/>
          </p:cNvPr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Прямоугольник 9">
            <a:extLst/>
          </p:cNvPr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1" name="Дата 27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Нижний колонтитул 16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Номер слайда 28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8FFB6B-0609-4B1B-8BF8-328D2691A94C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3717304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1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2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2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A2E70C-CFA9-438C-B178-2EF88611F422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1422184351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 useBgFill="1">
        <p:nvSpPr>
          <p:cNvPr id="5" name="Скругленный прямоугольник 4">
            <a:extLst/>
          </p:cNvPr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Прямоугольник 5">
            <a:extLst/>
          </p:cNvPr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Прямоугольник 6">
            <a:extLst/>
          </p:cNvPr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Прямоугольник 7">
            <a:extLst/>
          </p:cNvPr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0C0825-546B-47C7-9284-7BC4C30BA049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38391606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1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ижний колонтитул 2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22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3DDF5-E20B-4F87-9A71-09C6736E1F7D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1118285451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1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Нижний колонтитул 2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22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A551AA-4955-4225-BE12-71992DC35496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3721096351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1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ижний колонтитул 2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22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269EF6-621D-4758-A552-408DE411AF10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9529068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685800" y="1828800"/>
            <a:ext cx="7696200" cy="3657600"/>
          </a:xfrm>
        </p:spPr>
        <p:txBody>
          <a:bodyPr/>
          <a:lstStyle/>
          <a:p>
            <a:pPr lvl="0"/>
            <a:r>
              <a:rPr lang="ru-RU" noProof="0" dirty="0"/>
              <a:t>Вставка рисунка </a:t>
            </a:r>
            <a:r>
              <a:rPr lang="ru-RU" noProof="0" dirty="0" err="1"/>
              <a:t>SmartArt</a:t>
            </a:r>
            <a:endParaRPr lang="en-US" noProof="0" dirty="0"/>
          </a:p>
        </p:txBody>
      </p:sp>
      <p:sp>
        <p:nvSpPr>
          <p:cNvPr id="4" name="Rectangle 5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D40FBE-827B-4082-88F1-1C7F73CAF260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94668028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Нижний колонтитул 2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22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4E1ED8-FC5E-447C-973C-3EECEFD7D100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1742300250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 useBgFill="1">
        <p:nvSpPr>
          <p:cNvPr id="6" name="Скругленный прямоугольник 5">
            <a:extLst/>
          </p:cNvPr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4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Нижний колонтитул 5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6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D24414-E9B1-45CF-A0E8-0BCF7E8390B7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356063096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/>
          </p:cNvPr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Прямоугольник 5">
            <a:extLst/>
          </p:cNvPr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Прямоугольник 6">
            <a:extLst/>
          </p:cNvPr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8" name="Дата 4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ижний колонтитул 5">
            <a:extLst/>
          </p:cNvPr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Номер слайда 6">
            <a:extLst/>
          </p:cNvPr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B6820B-D21C-4EE4-AEF7-BD71D4AF760D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2874007079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1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2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2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B275C-1FF4-4EB0-9DCA-2E4F3AFF66B5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133504181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1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2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2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CD2ABE-6611-484E-B4E3-6C2FC98403E6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1024603052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5F767D-4B5D-4FA3-A6C8-273D4E2E8EDD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169722337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05CD8D-4E42-422E-9FFF-50AEFAE8FF71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4002972457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D36643-0011-4A30-A342-9B4980F34F3E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2501343138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7DFF9A-BB9B-4D64-A182-E63C359CD0A8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3725252124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E2C620-B1D1-4D4A-80E8-54B2A76B9B23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17163877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685800" y="1828800"/>
            <a:ext cx="7696200" cy="3657600"/>
          </a:xfrm>
        </p:spPr>
        <p:txBody>
          <a:bodyPr/>
          <a:lstStyle/>
          <a:p>
            <a:pPr lvl="0"/>
            <a:r>
              <a:rPr lang="ru-RU" noProof="0"/>
              <a:t>Вставка диаграммы</a:t>
            </a:r>
            <a:endParaRPr lang="en-US" noProof="0"/>
          </a:p>
        </p:txBody>
      </p:sp>
      <p:sp>
        <p:nvSpPr>
          <p:cNvPr id="4" name="Rectangle 5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095EC6-2A71-4449-AFED-5DA704908D50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1052480969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EF6F54-CCF6-4CEE-885C-20FE22BC5C6D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695398220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BF8FF4-5A8E-4040-B598-44082F96D0A1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79427077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CFDA0-8B42-459A-9C37-002527C5EF25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4013669676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55E247-BF51-4AC2-9791-960707EEAE99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291096639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62D313-A6F6-46DB-BC35-269C9CB47D6E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3021893224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473CC2-3556-46EF-B5B9-5FB40375DF8F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2027515666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685800" y="1828800"/>
            <a:ext cx="7696200" cy="3657600"/>
          </a:xfrm>
        </p:spPr>
        <p:txBody>
          <a:bodyPr rtlCol="0">
            <a:normAutofit/>
          </a:bodyPr>
          <a:lstStyle/>
          <a:p>
            <a:pPr lvl="0"/>
            <a:r>
              <a:rPr lang="ru-RU" noProof="0"/>
              <a:t>Вставка диаграммы</a:t>
            </a:r>
            <a:endParaRPr lang="en-US" noProof="0"/>
          </a:p>
        </p:txBody>
      </p:sp>
      <p:sp>
        <p:nvSpPr>
          <p:cNvPr id="4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4C4B8E-0A5D-4A04-88BC-DC902AF9AA2A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3957719305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7696200" cy="17526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85800" y="3733800"/>
            <a:ext cx="7696200" cy="17526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A48B4B-EA66-4622-A701-71DFD910E4F7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4216165846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>
              <a:gd name="T0" fmla="*/ 2147483646 w 3985"/>
              <a:gd name="T1" fmla="*/ 0 h 3619"/>
              <a:gd name="T2" fmla="*/ 0 w 3985"/>
              <a:gd name="T3" fmla="*/ 2147483646 h 3619"/>
              <a:gd name="T4" fmla="*/ 2147483646 w 3985"/>
              <a:gd name="T5" fmla="*/ 2147483646 h 3619"/>
              <a:gd name="T6" fmla="*/ 2147483646 w 3985"/>
              <a:gd name="T7" fmla="*/ 2147483646 h 3619"/>
              <a:gd name="T8" fmla="*/ 2147483646 w 3985"/>
              <a:gd name="T9" fmla="*/ 0 h 3619"/>
              <a:gd name="T10" fmla="*/ 2147483646 w 3985"/>
              <a:gd name="T11" fmla="*/ 0 h 36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3301552 w 794"/>
                <a:gd name="T1" fmla="*/ 523657 h 414"/>
                <a:gd name="T2" fmla="*/ 2952570 w 794"/>
                <a:gd name="T3" fmla="*/ 421696 h 414"/>
                <a:gd name="T4" fmla="*/ 2312637 w 794"/>
                <a:gd name="T5" fmla="*/ 278643 h 414"/>
                <a:gd name="T6" fmla="*/ 295141 w 794"/>
                <a:gd name="T7" fmla="*/ 0 h 414"/>
                <a:gd name="T8" fmla="*/ 95189 w 794"/>
                <a:gd name="T9" fmla="*/ 26400 h 414"/>
                <a:gd name="T10" fmla="*/ 0 w 794"/>
                <a:gd name="T11" fmla="*/ 110131 h 414"/>
                <a:gd name="T12" fmla="*/ 116003 w 794"/>
                <a:gd name="T13" fmla="*/ 205667 h 414"/>
                <a:gd name="T14" fmla="*/ 2370029 w 794"/>
                <a:gd name="T15" fmla="*/ 542555 h 414"/>
                <a:gd name="T16" fmla="*/ 2863890 w 794"/>
                <a:gd name="T17" fmla="*/ 520982 h 414"/>
                <a:gd name="T18" fmla="*/ 3263183 w 794"/>
                <a:gd name="T19" fmla="*/ 548885 h 414"/>
                <a:gd name="T20" fmla="*/ 3301552 w 794"/>
                <a:gd name="T21" fmla="*/ 523657 h 414"/>
                <a:gd name="T22" fmla="*/ 3301552 w 794"/>
                <a:gd name="T23" fmla="*/ 523657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2200 w 1586"/>
                <a:gd name="T1" fmla="*/ 0 h 821"/>
                <a:gd name="T2" fmla="*/ 21375 w 1586"/>
                <a:gd name="T3" fmla="*/ 2658 h 821"/>
                <a:gd name="T4" fmla="*/ 22931 w 1586"/>
                <a:gd name="T5" fmla="*/ 3268 h 821"/>
                <a:gd name="T6" fmla="*/ 25472 w 1586"/>
                <a:gd name="T7" fmla="*/ 4056 h 821"/>
                <a:gd name="T8" fmla="*/ 25135 w 1586"/>
                <a:gd name="T9" fmla="*/ 4205 h 821"/>
                <a:gd name="T10" fmla="*/ 21676 w 1586"/>
                <a:gd name="T11" fmla="*/ 4030 h 821"/>
                <a:gd name="T12" fmla="*/ 18385 w 1586"/>
                <a:gd name="T13" fmla="*/ 4154 h 821"/>
                <a:gd name="T14" fmla="*/ 665 w 1586"/>
                <a:gd name="T15" fmla="*/ 1530 h 821"/>
                <a:gd name="T16" fmla="*/ 0 w 1586"/>
                <a:gd name="T17" fmla="*/ 769 h 821"/>
                <a:gd name="T18" fmla="*/ 737 w 1586"/>
                <a:gd name="T19" fmla="*/ 162 h 821"/>
                <a:gd name="T20" fmla="*/ 2200 w 1586"/>
                <a:gd name="T21" fmla="*/ 0 h 821"/>
                <a:gd name="T22" fmla="*/ 2200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1704 h 747"/>
                <a:gd name="T2" fmla="*/ 15111 w 1049"/>
                <a:gd name="T3" fmla="*/ 3920 h 747"/>
                <a:gd name="T4" fmla="*/ 15392 w 1049"/>
                <a:gd name="T5" fmla="*/ 2803 h 747"/>
                <a:gd name="T6" fmla="*/ 17194 w 1049"/>
                <a:gd name="T7" fmla="*/ 2216 h 747"/>
                <a:gd name="T8" fmla="*/ 1278 w 1049"/>
                <a:gd name="T9" fmla="*/ 0 h 747"/>
                <a:gd name="T10" fmla="*/ 0 w 1049"/>
                <a:gd name="T11" fmla="*/ 664 h 747"/>
                <a:gd name="T12" fmla="*/ 0 w 1049"/>
                <a:gd name="T13" fmla="*/ 1704 h 747"/>
                <a:gd name="T14" fmla="*/ 0 w 1049"/>
                <a:gd name="T15" fmla="*/ 1704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9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1748 w 150"/>
                  <a:gd name="T1" fmla="*/ 0 h 173"/>
                  <a:gd name="T2" fmla="*/ 643 w 150"/>
                  <a:gd name="T3" fmla="*/ 364 h 173"/>
                  <a:gd name="T4" fmla="*/ 0 w 150"/>
                  <a:gd name="T5" fmla="*/ 950 h 173"/>
                  <a:gd name="T6" fmla="*/ 1272 w 150"/>
                  <a:gd name="T7" fmla="*/ 878 h 173"/>
                  <a:gd name="T8" fmla="*/ 1639 w 150"/>
                  <a:gd name="T9" fmla="*/ 464 h 173"/>
                  <a:gd name="T10" fmla="*/ 2391 w 150"/>
                  <a:gd name="T11" fmla="*/ 147 h 173"/>
                  <a:gd name="T12" fmla="*/ 1748 w 150"/>
                  <a:gd name="T13" fmla="*/ 0 h 173"/>
                  <a:gd name="T14" fmla="*/ 1748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2532 w 1684"/>
                  <a:gd name="T1" fmla="*/ 0 h 880"/>
                  <a:gd name="T2" fmla="*/ 1024 w 1684"/>
                  <a:gd name="T3" fmla="*/ 270 h 880"/>
                  <a:gd name="T4" fmla="*/ 0 w 1684"/>
                  <a:gd name="T5" fmla="*/ 1079 h 880"/>
                  <a:gd name="T6" fmla="*/ 1092 w 1684"/>
                  <a:gd name="T7" fmla="*/ 1861 h 880"/>
                  <a:gd name="T8" fmla="*/ 19196 w 1684"/>
                  <a:gd name="T9" fmla="*/ 4495 h 880"/>
                  <a:gd name="T10" fmla="*/ 23096 w 1684"/>
                  <a:gd name="T11" fmla="*/ 4331 h 880"/>
                  <a:gd name="T12" fmla="*/ 26256 w 1684"/>
                  <a:gd name="T13" fmla="*/ 4564 h 880"/>
                  <a:gd name="T14" fmla="*/ 27353 w 1684"/>
                  <a:gd name="T15" fmla="*/ 4194 h 880"/>
                  <a:gd name="T16" fmla="*/ 24393 w 1684"/>
                  <a:gd name="T17" fmla="*/ 3442 h 880"/>
                  <a:gd name="T18" fmla="*/ 23191 w 1684"/>
                  <a:gd name="T19" fmla="*/ 2658 h 880"/>
                  <a:gd name="T20" fmla="*/ 22243 w 1684"/>
                  <a:gd name="T21" fmla="*/ 2733 h 880"/>
                  <a:gd name="T22" fmla="*/ 23370 w 1684"/>
                  <a:gd name="T23" fmla="*/ 3442 h 880"/>
                  <a:gd name="T24" fmla="*/ 25630 w 1684"/>
                  <a:gd name="T25" fmla="*/ 4197 h 880"/>
                  <a:gd name="T26" fmla="*/ 22953 w 1684"/>
                  <a:gd name="T27" fmla="*/ 4081 h 880"/>
                  <a:gd name="T28" fmla="*/ 19796 w 1684"/>
                  <a:gd name="T29" fmla="*/ 4217 h 880"/>
                  <a:gd name="T30" fmla="*/ 20380 w 1684"/>
                  <a:gd name="T31" fmla="*/ 3368 h 880"/>
                  <a:gd name="T32" fmla="*/ 21733 w 1684"/>
                  <a:gd name="T33" fmla="*/ 2790 h 880"/>
                  <a:gd name="T34" fmla="*/ 20149 w 1684"/>
                  <a:gd name="T35" fmla="*/ 2862 h 880"/>
                  <a:gd name="T36" fmla="*/ 18921 w 1684"/>
                  <a:gd name="T37" fmla="*/ 3414 h 880"/>
                  <a:gd name="T38" fmla="*/ 18503 w 1684"/>
                  <a:gd name="T39" fmla="*/ 4104 h 880"/>
                  <a:gd name="T40" fmla="*/ 1740 w 1684"/>
                  <a:gd name="T41" fmla="*/ 1607 h 880"/>
                  <a:gd name="T42" fmla="*/ 1296 w 1684"/>
                  <a:gd name="T43" fmla="*/ 1114 h 880"/>
                  <a:gd name="T44" fmla="*/ 1672 w 1684"/>
                  <a:gd name="T45" fmla="*/ 495 h 880"/>
                  <a:gd name="T46" fmla="*/ 3519 w 1684"/>
                  <a:gd name="T47" fmla="*/ 0 h 880"/>
                  <a:gd name="T48" fmla="*/ 2532 w 1684"/>
                  <a:gd name="T49" fmla="*/ 0 h 880"/>
                  <a:gd name="T50" fmla="*/ 2532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1626 w 1190"/>
                  <a:gd name="T1" fmla="*/ 0 h 500"/>
                  <a:gd name="T2" fmla="*/ 19325 w 1190"/>
                  <a:gd name="T3" fmla="*/ 2533 h 500"/>
                  <a:gd name="T4" fmla="*/ 17462 w 1190"/>
                  <a:gd name="T5" fmla="*/ 2585 h 500"/>
                  <a:gd name="T6" fmla="*/ 0 w 1190"/>
                  <a:gd name="T7" fmla="*/ 139 h 500"/>
                  <a:gd name="T8" fmla="*/ 1626 w 1190"/>
                  <a:gd name="T9" fmla="*/ 0 h 500"/>
                  <a:gd name="T10" fmla="*/ 1626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1908 w 160"/>
                  <a:gd name="T1" fmla="*/ 0 h 335"/>
                  <a:gd name="T2" fmla="*/ 312 w 160"/>
                  <a:gd name="T3" fmla="*/ 537 h 335"/>
                  <a:gd name="T4" fmla="*/ 0 w 160"/>
                  <a:gd name="T5" fmla="*/ 1155 h 335"/>
                  <a:gd name="T6" fmla="*/ 548 w 160"/>
                  <a:gd name="T7" fmla="*/ 1580 h 335"/>
                  <a:gd name="T8" fmla="*/ 1539 w 160"/>
                  <a:gd name="T9" fmla="*/ 1685 h 335"/>
                  <a:gd name="T10" fmla="*/ 1249 w 160"/>
                  <a:gd name="T11" fmla="*/ 771 h 335"/>
                  <a:gd name="T12" fmla="*/ 2625 w 160"/>
                  <a:gd name="T13" fmla="*/ 88 h 335"/>
                  <a:gd name="T14" fmla="*/ 1908 w 160"/>
                  <a:gd name="T15" fmla="*/ 0 h 335"/>
                  <a:gd name="T16" fmla="*/ 1908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228 w 489"/>
                  <a:gd name="T1" fmla="*/ 180 h 296"/>
                  <a:gd name="T2" fmla="*/ 2539 w 489"/>
                  <a:gd name="T3" fmla="*/ 347 h 296"/>
                  <a:gd name="T4" fmla="*/ 5152 w 489"/>
                  <a:gd name="T5" fmla="*/ 718 h 296"/>
                  <a:gd name="T6" fmla="*/ 6996 w 489"/>
                  <a:gd name="T7" fmla="*/ 1273 h 296"/>
                  <a:gd name="T8" fmla="*/ 5183 w 489"/>
                  <a:gd name="T9" fmla="*/ 1204 h 296"/>
                  <a:gd name="T10" fmla="*/ 2204 w 489"/>
                  <a:gd name="T11" fmla="*/ 764 h 296"/>
                  <a:gd name="T12" fmla="*/ 793 w 489"/>
                  <a:gd name="T13" fmla="*/ 419 h 296"/>
                  <a:gd name="T14" fmla="*/ 1696 w 489"/>
                  <a:gd name="T15" fmla="*/ 853 h 296"/>
                  <a:gd name="T16" fmla="*/ 4323 w 489"/>
                  <a:gd name="T17" fmla="*/ 1411 h 296"/>
                  <a:gd name="T18" fmla="*/ 7405 w 489"/>
                  <a:gd name="T19" fmla="*/ 1552 h 296"/>
                  <a:gd name="T20" fmla="*/ 7772 w 489"/>
                  <a:gd name="T21" fmla="*/ 1172 h 296"/>
                  <a:gd name="T22" fmla="*/ 6264 w 489"/>
                  <a:gd name="T23" fmla="*/ 630 h 296"/>
                  <a:gd name="T24" fmla="*/ 2699 w 489"/>
                  <a:gd name="T25" fmla="*/ 90 h 296"/>
                  <a:gd name="T26" fmla="*/ 0 w 489"/>
                  <a:gd name="T27" fmla="*/ 0 h 296"/>
                  <a:gd name="T28" fmla="*/ 228 w 489"/>
                  <a:gd name="T29" fmla="*/ 180 h 296"/>
                  <a:gd name="T30" fmla="*/ 228 w 489"/>
                  <a:gd name="T31" fmla="*/ 180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>
                <a:gd name="T0" fmla="*/ 123 w 794"/>
                <a:gd name="T1" fmla="*/ 25 h 414"/>
                <a:gd name="T2" fmla="*/ 110 w 794"/>
                <a:gd name="T3" fmla="*/ 20 h 414"/>
                <a:gd name="T4" fmla="*/ 86 w 794"/>
                <a:gd name="T5" fmla="*/ 13 h 414"/>
                <a:gd name="T6" fmla="*/ 10 w 794"/>
                <a:gd name="T7" fmla="*/ 0 h 414"/>
                <a:gd name="T8" fmla="*/ 4 w 794"/>
                <a:gd name="T9" fmla="*/ 1 h 414"/>
                <a:gd name="T10" fmla="*/ 0 w 794"/>
                <a:gd name="T11" fmla="*/ 6 h 414"/>
                <a:gd name="T12" fmla="*/ 4 w 794"/>
                <a:gd name="T13" fmla="*/ 10 h 414"/>
                <a:gd name="T14" fmla="*/ 89 w 794"/>
                <a:gd name="T15" fmla="*/ 26 h 414"/>
                <a:gd name="T16" fmla="*/ 107 w 794"/>
                <a:gd name="T17" fmla="*/ 25 h 414"/>
                <a:gd name="T18" fmla="*/ 122 w 794"/>
                <a:gd name="T19" fmla="*/ 26 h 414"/>
                <a:gd name="T20" fmla="*/ 123 w 794"/>
                <a:gd name="T21" fmla="*/ 25 h 414"/>
                <a:gd name="T22" fmla="*/ 123 w 794"/>
                <a:gd name="T23" fmla="*/ 25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>
                <a:gd name="T0" fmla="*/ 0 w 1586"/>
                <a:gd name="T1" fmla="*/ 0 h 821"/>
                <a:gd name="T2" fmla="*/ 1 w 1586"/>
                <a:gd name="T3" fmla="*/ 0 h 821"/>
                <a:gd name="T4" fmla="*/ 1 w 1586"/>
                <a:gd name="T5" fmla="*/ 0 h 821"/>
                <a:gd name="T6" fmla="*/ 1 w 1586"/>
                <a:gd name="T7" fmla="*/ 0 h 821"/>
                <a:gd name="T8" fmla="*/ 1 w 1586"/>
                <a:gd name="T9" fmla="*/ 0 h 821"/>
                <a:gd name="T10" fmla="*/ 1 w 1586"/>
                <a:gd name="T11" fmla="*/ 0 h 821"/>
                <a:gd name="T12" fmla="*/ 1 w 1586"/>
                <a:gd name="T13" fmla="*/ 0 h 821"/>
                <a:gd name="T14" fmla="*/ 0 w 1586"/>
                <a:gd name="T15" fmla="*/ 0 h 821"/>
                <a:gd name="T16" fmla="*/ 0 w 1586"/>
                <a:gd name="T17" fmla="*/ 0 h 821"/>
                <a:gd name="T18" fmla="*/ 0 w 1586"/>
                <a:gd name="T19" fmla="*/ 0 h 821"/>
                <a:gd name="T20" fmla="*/ 0 w 1586"/>
                <a:gd name="T21" fmla="*/ 0 h 821"/>
                <a:gd name="T22" fmla="*/ 0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 rot="7320404">
              <a:off x="5000" y="2913"/>
              <a:ext cx="416" cy="265"/>
            </a:xfrm>
            <a:custGeom>
              <a:avLst/>
              <a:gdLst>
                <a:gd name="T0" fmla="*/ 0 w 1049"/>
                <a:gd name="T1" fmla="*/ 0 h 747"/>
                <a:gd name="T2" fmla="*/ 1 w 1049"/>
                <a:gd name="T3" fmla="*/ 0 h 747"/>
                <a:gd name="T4" fmla="*/ 1 w 1049"/>
                <a:gd name="T5" fmla="*/ 0 h 747"/>
                <a:gd name="T6" fmla="*/ 1 w 1049"/>
                <a:gd name="T7" fmla="*/ 0 h 747"/>
                <a:gd name="T8" fmla="*/ 0 w 1049"/>
                <a:gd name="T9" fmla="*/ 0 h 747"/>
                <a:gd name="T10" fmla="*/ 0 w 1049"/>
                <a:gd name="T11" fmla="*/ 0 h 747"/>
                <a:gd name="T12" fmla="*/ 0 w 1049"/>
                <a:gd name="T13" fmla="*/ 0 h 747"/>
                <a:gd name="T14" fmla="*/ 0 w 1049"/>
                <a:gd name="T15" fmla="*/ 0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19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9" cy="667"/>
              <a:chOff x="4986" y="2752"/>
              <a:chExt cx="469" cy="667"/>
            </a:xfrm>
          </p:grpSpPr>
          <p:sp>
            <p:nvSpPr>
              <p:cNvPr id="20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>
                  <a:gd name="T0" fmla="*/ 0 w 150"/>
                  <a:gd name="T1" fmla="*/ 0 h 173"/>
                  <a:gd name="T2" fmla="*/ 0 w 150"/>
                  <a:gd name="T3" fmla="*/ 0 h 173"/>
                  <a:gd name="T4" fmla="*/ 0 w 150"/>
                  <a:gd name="T5" fmla="*/ 0 h 173"/>
                  <a:gd name="T6" fmla="*/ 0 w 150"/>
                  <a:gd name="T7" fmla="*/ 0 h 173"/>
                  <a:gd name="T8" fmla="*/ 0 w 150"/>
                  <a:gd name="T9" fmla="*/ 0 h 173"/>
                  <a:gd name="T10" fmla="*/ 0 w 150"/>
                  <a:gd name="T11" fmla="*/ 0 h 173"/>
                  <a:gd name="T12" fmla="*/ 0 w 150"/>
                  <a:gd name="T13" fmla="*/ 0 h 173"/>
                  <a:gd name="T14" fmla="*/ 0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>
                  <a:gd name="T0" fmla="*/ 0 w 1684"/>
                  <a:gd name="T1" fmla="*/ 0 h 880"/>
                  <a:gd name="T2" fmla="*/ 0 w 1684"/>
                  <a:gd name="T3" fmla="*/ 0 h 880"/>
                  <a:gd name="T4" fmla="*/ 0 w 1684"/>
                  <a:gd name="T5" fmla="*/ 0 h 880"/>
                  <a:gd name="T6" fmla="*/ 0 w 1684"/>
                  <a:gd name="T7" fmla="*/ 0 h 880"/>
                  <a:gd name="T8" fmla="*/ 1 w 1684"/>
                  <a:gd name="T9" fmla="*/ 0 h 880"/>
                  <a:gd name="T10" fmla="*/ 1 w 1684"/>
                  <a:gd name="T11" fmla="*/ 0 h 880"/>
                  <a:gd name="T12" fmla="*/ 1 w 1684"/>
                  <a:gd name="T13" fmla="*/ 0 h 880"/>
                  <a:gd name="T14" fmla="*/ 1 w 1684"/>
                  <a:gd name="T15" fmla="*/ 0 h 880"/>
                  <a:gd name="T16" fmla="*/ 1 w 1684"/>
                  <a:gd name="T17" fmla="*/ 0 h 880"/>
                  <a:gd name="T18" fmla="*/ 1 w 1684"/>
                  <a:gd name="T19" fmla="*/ 0 h 880"/>
                  <a:gd name="T20" fmla="*/ 1 w 1684"/>
                  <a:gd name="T21" fmla="*/ 0 h 880"/>
                  <a:gd name="T22" fmla="*/ 1 w 1684"/>
                  <a:gd name="T23" fmla="*/ 0 h 880"/>
                  <a:gd name="T24" fmla="*/ 1 w 1684"/>
                  <a:gd name="T25" fmla="*/ 0 h 880"/>
                  <a:gd name="T26" fmla="*/ 1 w 1684"/>
                  <a:gd name="T27" fmla="*/ 0 h 880"/>
                  <a:gd name="T28" fmla="*/ 1 w 1684"/>
                  <a:gd name="T29" fmla="*/ 0 h 880"/>
                  <a:gd name="T30" fmla="*/ 1 w 1684"/>
                  <a:gd name="T31" fmla="*/ 0 h 880"/>
                  <a:gd name="T32" fmla="*/ 1 w 1684"/>
                  <a:gd name="T33" fmla="*/ 0 h 880"/>
                  <a:gd name="T34" fmla="*/ 1 w 1684"/>
                  <a:gd name="T35" fmla="*/ 0 h 880"/>
                  <a:gd name="T36" fmla="*/ 1 w 1684"/>
                  <a:gd name="T37" fmla="*/ 0 h 880"/>
                  <a:gd name="T38" fmla="*/ 1 w 1684"/>
                  <a:gd name="T39" fmla="*/ 0 h 880"/>
                  <a:gd name="T40" fmla="*/ 0 w 1684"/>
                  <a:gd name="T41" fmla="*/ 0 h 880"/>
                  <a:gd name="T42" fmla="*/ 0 w 1684"/>
                  <a:gd name="T43" fmla="*/ 0 h 880"/>
                  <a:gd name="T44" fmla="*/ 0 w 1684"/>
                  <a:gd name="T45" fmla="*/ 0 h 880"/>
                  <a:gd name="T46" fmla="*/ 0 w 1684"/>
                  <a:gd name="T47" fmla="*/ 0 h 880"/>
                  <a:gd name="T48" fmla="*/ 0 w 1684"/>
                  <a:gd name="T49" fmla="*/ 0 h 880"/>
                  <a:gd name="T50" fmla="*/ 0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0 w 1190"/>
                  <a:gd name="T1" fmla="*/ 0 h 500"/>
                  <a:gd name="T2" fmla="*/ 1 w 1190"/>
                  <a:gd name="T3" fmla="*/ 0 h 500"/>
                  <a:gd name="T4" fmla="*/ 1 w 1190"/>
                  <a:gd name="T5" fmla="*/ 0 h 500"/>
                  <a:gd name="T6" fmla="*/ 0 w 1190"/>
                  <a:gd name="T7" fmla="*/ 0 h 500"/>
                  <a:gd name="T8" fmla="*/ 0 w 1190"/>
                  <a:gd name="T9" fmla="*/ 0 h 500"/>
                  <a:gd name="T10" fmla="*/ 0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" name="Freeform 26"/>
              <p:cNvSpPr>
                <a:spLocks/>
              </p:cNvSpPr>
              <p:nvPr userDrawn="1"/>
            </p:nvSpPr>
            <p:spPr bwMode="auto">
              <a:xfrm rot="7320404">
                <a:off x="5364" y="2873"/>
                <a:ext cx="63" cy="118"/>
              </a:xfrm>
              <a:custGeom>
                <a:avLst/>
                <a:gdLst>
                  <a:gd name="T0" fmla="*/ 0 w 160"/>
                  <a:gd name="T1" fmla="*/ 0 h 335"/>
                  <a:gd name="T2" fmla="*/ 0 w 160"/>
                  <a:gd name="T3" fmla="*/ 0 h 335"/>
                  <a:gd name="T4" fmla="*/ 0 w 160"/>
                  <a:gd name="T5" fmla="*/ 0 h 335"/>
                  <a:gd name="T6" fmla="*/ 0 w 160"/>
                  <a:gd name="T7" fmla="*/ 0 h 335"/>
                  <a:gd name="T8" fmla="*/ 0 w 160"/>
                  <a:gd name="T9" fmla="*/ 0 h 335"/>
                  <a:gd name="T10" fmla="*/ 0 w 160"/>
                  <a:gd name="T11" fmla="*/ 0 h 335"/>
                  <a:gd name="T12" fmla="*/ 0 w 160"/>
                  <a:gd name="T13" fmla="*/ 0 h 335"/>
                  <a:gd name="T14" fmla="*/ 0 w 160"/>
                  <a:gd name="T15" fmla="*/ 0 h 335"/>
                  <a:gd name="T16" fmla="*/ 0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" name="Freeform 27"/>
              <p:cNvSpPr>
                <a:spLocks/>
              </p:cNvSpPr>
              <p:nvPr userDrawn="1"/>
            </p:nvSpPr>
            <p:spPr bwMode="auto">
              <a:xfrm rot="7320404">
                <a:off x="5137" y="3000"/>
                <a:ext cx="193" cy="104"/>
              </a:xfrm>
              <a:custGeom>
                <a:avLst/>
                <a:gdLst>
                  <a:gd name="T0" fmla="*/ 0 w 489"/>
                  <a:gd name="T1" fmla="*/ 0 h 296"/>
                  <a:gd name="T2" fmla="*/ 0 w 489"/>
                  <a:gd name="T3" fmla="*/ 0 h 296"/>
                  <a:gd name="T4" fmla="*/ 0 w 489"/>
                  <a:gd name="T5" fmla="*/ 0 h 296"/>
                  <a:gd name="T6" fmla="*/ 0 w 489"/>
                  <a:gd name="T7" fmla="*/ 0 h 296"/>
                  <a:gd name="T8" fmla="*/ 0 w 489"/>
                  <a:gd name="T9" fmla="*/ 0 h 296"/>
                  <a:gd name="T10" fmla="*/ 0 w 489"/>
                  <a:gd name="T11" fmla="*/ 0 h 296"/>
                  <a:gd name="T12" fmla="*/ 0 w 489"/>
                  <a:gd name="T13" fmla="*/ 0 h 296"/>
                  <a:gd name="T14" fmla="*/ 0 w 489"/>
                  <a:gd name="T15" fmla="*/ 0 h 296"/>
                  <a:gd name="T16" fmla="*/ 0 w 489"/>
                  <a:gd name="T17" fmla="*/ 0 h 296"/>
                  <a:gd name="T18" fmla="*/ 0 w 489"/>
                  <a:gd name="T19" fmla="*/ 0 h 296"/>
                  <a:gd name="T20" fmla="*/ 0 w 489"/>
                  <a:gd name="T21" fmla="*/ 0 h 296"/>
                  <a:gd name="T22" fmla="*/ 0 w 489"/>
                  <a:gd name="T23" fmla="*/ 0 h 296"/>
                  <a:gd name="T24" fmla="*/ 0 w 489"/>
                  <a:gd name="T25" fmla="*/ 0 h 296"/>
                  <a:gd name="T26" fmla="*/ 0 w 489"/>
                  <a:gd name="T27" fmla="*/ 0 h 296"/>
                  <a:gd name="T28" fmla="*/ 0 w 489"/>
                  <a:gd name="T29" fmla="*/ 0 h 296"/>
                  <a:gd name="T30" fmla="*/ 0 w 489"/>
                  <a:gd name="T31" fmla="*/ 0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>
              <a:gd name="T0" fmla="*/ 0 w 4288"/>
              <a:gd name="T1" fmla="*/ 0 h 459"/>
              <a:gd name="T2" fmla="*/ 2147483646 w 4288"/>
              <a:gd name="T3" fmla="*/ 2147483646 h 459"/>
              <a:gd name="T4" fmla="*/ 2147483646 w 4288"/>
              <a:gd name="T5" fmla="*/ 2147483646 h 459"/>
              <a:gd name="T6" fmla="*/ 2147483646 w 4288"/>
              <a:gd name="T7" fmla="*/ 2147483646 h 459"/>
              <a:gd name="T8" fmla="*/ 2147483646 w 4288"/>
              <a:gd name="T9" fmla="*/ 2147483646 h 459"/>
              <a:gd name="T10" fmla="*/ 2147483646 w 4288"/>
              <a:gd name="T11" fmla="*/ 2147483646 h 459"/>
              <a:gd name="T12" fmla="*/ 2147483646 w 4288"/>
              <a:gd name="T13" fmla="*/ 2147483646 h 45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>
              <a:gd name="T0" fmla="*/ 0 w 560"/>
              <a:gd name="T1" fmla="*/ 2147483646 h 240"/>
              <a:gd name="T2" fmla="*/ 2147483646 w 560"/>
              <a:gd name="T3" fmla="*/ 2147483646 h 240"/>
              <a:gd name="T4" fmla="*/ 2147483646 w 560"/>
              <a:gd name="T5" fmla="*/ 2147483646 h 240"/>
              <a:gd name="T6" fmla="*/ 2147483646 w 560"/>
              <a:gd name="T7" fmla="*/ 2147483646 h 24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5462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27" name="Rectangle 5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" name="Rectangle 6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" name="Rectangle 7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79AFF3-098B-4337-9482-DA2A05780E75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2312813355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5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737432-D306-458D-903A-1B64DFA4258B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23429527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7696200" cy="17526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85800" y="3733800"/>
            <a:ext cx="7696200" cy="17526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DB8052-1A33-472E-BE87-80F0629BF81C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2804689652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5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95D30B-D017-4D97-8BE2-03D284942F9F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2902072912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118474-CD5B-46EF-88B7-32B877D49A75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1881355084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Rectangle 5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FF69D4-7476-44AB-BE75-C6DEF0BAFB79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3029195269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Rectangle 5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0AE9B6-DCE5-4DDA-AA44-92766B7A46D3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3524030945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7295EF-3ED5-471D-8688-8A8BCBAEE415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3222587010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46C8CE-1A3B-4369-8EE3-672DA9FC6783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3322139956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74D3C3-4CC6-4457-BDF2-79D350B6DA00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3567242085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5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C9B8F7-7E6B-41DB-9E9C-D4F0EED6033E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4267098501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5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7E8ED8-EC55-499A-827F-FABCB9C8613E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2421249390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85800" y="1828800"/>
            <a:ext cx="7696200" cy="3657600"/>
          </a:xfrm>
        </p:spPr>
        <p:txBody>
          <a:bodyPr/>
          <a:lstStyle/>
          <a:p>
            <a:pPr lvl="0"/>
            <a:r>
              <a:rPr lang="ru-RU" noProof="0"/>
              <a:t>Вставка таблицы</a:t>
            </a:r>
            <a:endParaRPr lang="en-US" noProof="0"/>
          </a:p>
        </p:txBody>
      </p:sp>
      <p:sp>
        <p:nvSpPr>
          <p:cNvPr id="4" name="Rectangle 5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75CF97-7B0D-4A06-A408-16DC7878133D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22611752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6AE8A2-E73D-4775-A468-1164E7601161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1141336863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685800" y="1828800"/>
            <a:ext cx="7696200" cy="3657600"/>
          </a:xfrm>
        </p:spPr>
        <p:txBody>
          <a:bodyPr/>
          <a:lstStyle/>
          <a:p>
            <a:pPr lvl="0"/>
            <a:r>
              <a:rPr lang="ru-RU" noProof="0"/>
              <a:t>Вставка рисунка SmartArt</a:t>
            </a:r>
            <a:endParaRPr lang="en-US" noProof="0"/>
          </a:p>
        </p:txBody>
      </p:sp>
      <p:sp>
        <p:nvSpPr>
          <p:cNvPr id="4" name="Rectangle 5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0228DB-277E-4B98-B73F-FEE5CD702CE1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4112530384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685800" y="1828800"/>
            <a:ext cx="7696200" cy="3657600"/>
          </a:xfrm>
        </p:spPr>
        <p:txBody>
          <a:bodyPr/>
          <a:lstStyle/>
          <a:p>
            <a:pPr lvl="0"/>
            <a:r>
              <a:rPr lang="ru-RU" noProof="0"/>
              <a:t>Вставка диаграммы</a:t>
            </a:r>
            <a:endParaRPr lang="en-US" noProof="0"/>
          </a:p>
        </p:txBody>
      </p:sp>
      <p:sp>
        <p:nvSpPr>
          <p:cNvPr id="4" name="Rectangle 5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ED3A98-A364-4585-9734-8311A4276FFD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1215960887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7696200" cy="17526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85800" y="3733800"/>
            <a:ext cx="7696200" cy="17526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9EE1B5-1C91-4C73-9B9A-98DC064621E9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990712227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noProof="0"/>
              <a:t>Вставка диаграммы</a:t>
            </a:r>
            <a:endParaRPr lang="en-US" noProof="0"/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2D0175-A2B2-416A-BEE8-62BE203AED0C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783695648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itlemaster_m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2278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362200" y="3429000"/>
            <a:ext cx="6400800" cy="1447800"/>
          </a:xfr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182279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838200" y="1371600"/>
            <a:ext cx="7620000" cy="2057400"/>
          </a:xfr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</a:ln>
        </p:spPr>
        <p:txBody>
          <a:bodyPr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Rectangle 3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304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>
            <a:extLst/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BD8185-316B-4370-B313-92925FE9A024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2352233488"/>
      </p:ext>
    </p:extLst>
  </p:cSld>
  <p:clrMapOvr>
    <a:masterClrMapping/>
  </p:clrMapOvr>
  <p:transition spd="slow"/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7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DB539C-1928-4676-B519-BE3D7DA663C7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3723272809"/>
      </p:ext>
    </p:extLst>
  </p:cSld>
  <p:clrMapOvr>
    <a:masterClrMapping/>
  </p:clrMapOvr>
  <p:transition spd="slow"/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7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39C73E-3119-49B2-818F-B3EA8FFE5330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36664840"/>
      </p:ext>
    </p:extLst>
  </p:cSld>
  <p:clrMapOvr>
    <a:masterClrMapping/>
  </p:clrMapOvr>
  <p:transition spd="slow"/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438400" y="1600200"/>
            <a:ext cx="3124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715000" y="1600200"/>
            <a:ext cx="3124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Rectangle 7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A5A1E9-AA9E-4109-B417-270339DB7AA4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1195869041"/>
      </p:ext>
    </p:extLst>
  </p:cSld>
  <p:clrMapOvr>
    <a:masterClrMapping/>
  </p:clrMapOvr>
  <p:transition spd="slow"/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Rectangle 7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F80C64-529B-48C9-A7A1-92FAAF42648C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4095491332"/>
      </p:ext>
    </p:extLst>
  </p:cSld>
  <p:clrMapOvr>
    <a:masterClrMapping/>
  </p:clrMapOvr>
  <p:transition spd="slow"/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Rectangle 7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E4F1B6-6C67-48B3-81D5-58C7FF5E8840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1244351432"/>
      </p:ext>
    </p:extLst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itlemaster_m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2278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362200" y="3429000"/>
            <a:ext cx="6400800" cy="1447800"/>
          </a:xfr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182279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838200" y="1371600"/>
            <a:ext cx="7620000" cy="2057400"/>
          </a:xfr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</a:ln>
        </p:spPr>
        <p:txBody>
          <a:bodyPr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Rectangle 3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304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>
            <a:extLst/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E9B8C7-A16E-4D5E-9B8A-A63F3941023A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3026453723"/>
      </p:ext>
    </p:extLst>
  </p:cSld>
  <p:clrMapOvr>
    <a:masterClrMapping/>
  </p:clrMapOvr>
  <p:transition spd="slow"/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8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6A1849-004F-4E31-8E9F-5A54EFE8E8F4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13712579"/>
      </p:ext>
    </p:extLst>
  </p:cSld>
  <p:clrMapOvr>
    <a:masterClrMapping/>
  </p:clrMapOvr>
  <p:transition spd="slow"/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7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FF4C61-8AC9-4500-ABCC-833CC2121807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2366299272"/>
      </p:ext>
    </p:extLst>
  </p:cSld>
  <p:clrMapOvr>
    <a:masterClrMapping/>
  </p:clrMapOvr>
  <p:transition spd="slow"/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7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D40115-599F-408F-8A49-9B964F43F26A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1719179317"/>
      </p:ext>
    </p:extLst>
  </p:cSld>
  <p:clrMapOvr>
    <a:masterClrMapping/>
  </p:clrMapOvr>
  <p:transition spd="slow"/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7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6236CF-BEF8-4F26-B6AB-05F4ADE6365D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2072518009"/>
      </p:ext>
    </p:extLst>
  </p:cSld>
  <p:clrMapOvr>
    <a:masterClrMapping/>
  </p:clrMapOvr>
  <p:transition spd="slow"/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239000" y="228600"/>
            <a:ext cx="1600200" cy="5867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438400" y="228600"/>
            <a:ext cx="4648200" cy="5867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7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AB2F05-3485-406A-BCB3-443D9F3BAF4D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18249652"/>
      </p:ext>
    </p:extLst>
  </p:cSld>
  <p:clrMapOvr>
    <a:masterClrMapping/>
  </p:clrMapOvr>
  <p:transition spd="slow"/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6D6076-1749-4BE2-B72F-99DBD0D68958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1773707814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DF884D-6418-4A44-93E6-49BA333F9F4C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3982746883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CCCF2C-0411-4D9E-A19B-45CC04A3017C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2832394608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E05861-5B59-47F6-9968-C97BEF0764F2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3023515584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0AA036-5277-4178-89FD-731E7832B0A3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16770596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7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AC00DC-FD6D-4DE0-908D-1074EFD57973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241957808"/>
      </p:ext>
    </p:extLst>
  </p:cSld>
  <p:clrMapOvr>
    <a:masterClrMapping/>
  </p:clrMapOvr>
  <p:transition spd="slow"/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C1275D-616F-4931-B230-F7D50F418750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1034505788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C1BA60-E64A-48B2-977C-B19D64737340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4009923258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888169-38B1-4720-8977-DA7F37C9A348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2273713699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2E1BA0-7F68-4277-9465-4027373F5028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654694432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5B51C2-CAA1-4B89-B6D8-CBAF993C2397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4250944737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9833B2-053B-4C82-8B7E-A2EB8CF68E96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2049772759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1EC965-A2EF-49BF-92B8-B9B686083064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3035125513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noProof="0"/>
              <a:t>Вставка диаграммы</a:t>
            </a:r>
            <a:endParaRPr lang="en-US" noProof="0"/>
          </a:p>
        </p:txBody>
      </p:sp>
      <p:sp>
        <p:nvSpPr>
          <p:cNvPr id="5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B4A272-0CB7-483A-9431-9FFD925262CB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1173744529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itlemaster_m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2278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362200" y="3429000"/>
            <a:ext cx="6400800" cy="1447800"/>
          </a:xfr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182279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838200" y="1371600"/>
            <a:ext cx="7620000" cy="2057400"/>
          </a:xfr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</a:ln>
        </p:spPr>
        <p:txBody>
          <a:bodyPr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Rectangle 3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304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>
            <a:extLst/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7B2EFE-FE2D-4E27-94D3-D9F4146FFF9E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2387130168"/>
      </p:ext>
    </p:extLst>
  </p:cSld>
  <p:clrMapOvr>
    <a:masterClrMapping/>
  </p:clrMapOvr>
  <p:transition spd="slow"/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7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83A6E-96C4-4F7C-BC34-40506960073B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3659671072"/>
      </p:ext>
    </p:extLst>
  </p:cSld>
  <p:clrMapOvr>
    <a:masterClrMapping/>
  </p:clrMapOvr>
  <p:transition spd="slow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7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9283AE-13FE-4B31-9D56-A7907BA249DA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3110235310"/>
      </p:ext>
    </p:extLst>
  </p:cSld>
  <p:clrMapOvr>
    <a:masterClrMapping/>
  </p:clrMapOvr>
  <p:transition spd="slow"/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7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0EE778-C2D6-4CA4-8D30-43AA6C70A964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1485813253"/>
      </p:ext>
    </p:extLst>
  </p:cSld>
  <p:clrMapOvr>
    <a:masterClrMapping/>
  </p:clrMapOvr>
  <p:transition spd="slow"/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438400" y="1600200"/>
            <a:ext cx="3124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715000" y="1600200"/>
            <a:ext cx="3124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Rectangle 7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04E271-5506-44FA-A1B9-9394719716C6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1057059661"/>
      </p:ext>
    </p:extLst>
  </p:cSld>
  <p:clrMapOvr>
    <a:masterClrMapping/>
  </p:clrMapOvr>
  <p:transition spd="slow"/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Rectangle 7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5274E3-79CE-4D79-BB98-8F1147EBB098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1532203785"/>
      </p:ext>
    </p:extLst>
  </p:cSld>
  <p:clrMapOvr>
    <a:masterClrMapping/>
  </p:clrMapOvr>
  <p:transition spd="slow"/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Rectangle 7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952F5F-F093-478B-879A-63C12B3BBD6A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1462929669"/>
      </p:ext>
    </p:extLst>
  </p:cSld>
  <p:clrMapOvr>
    <a:masterClrMapping/>
  </p:clrMapOvr>
  <p:transition spd="slow"/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8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23CE77-D9C6-4266-89FA-420FC08125C0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1208742807"/>
      </p:ext>
    </p:extLst>
  </p:cSld>
  <p:clrMapOvr>
    <a:masterClrMapping/>
  </p:clrMapOvr>
  <p:transition spd="slow"/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7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C7CD72-0549-44B6-A85C-46A384E560DE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2393239703"/>
      </p:ext>
    </p:extLst>
  </p:cSld>
  <p:clrMapOvr>
    <a:masterClrMapping/>
  </p:clrMapOvr>
  <p:transition spd="slow"/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7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26DB5A-3E0C-4342-99B4-A1D16E9E8589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235872444"/>
      </p:ext>
    </p:extLst>
  </p:cSld>
  <p:clrMapOvr>
    <a:masterClrMapping/>
  </p:clrMapOvr>
  <p:transition spd="slow"/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7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A2727C-6E72-4248-9A49-748FF954B201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2820914188"/>
      </p:ext>
    </p:extLst>
  </p:cSld>
  <p:clrMapOvr>
    <a:masterClrMapping/>
  </p:clrMapOvr>
  <p:transition spd="slow"/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239000" y="228600"/>
            <a:ext cx="1600200" cy="5867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438400" y="228600"/>
            <a:ext cx="4648200" cy="5867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7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19CA9B-E69B-419F-8402-2A8FDA162C18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966310134"/>
      </p:ext>
    </p:extLst>
  </p:cSld>
  <p:clrMapOvr>
    <a:masterClrMapping/>
  </p:clrMapOvr>
  <p:transition spd="slow"/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905F5D-197E-4299-B103-5BD9D4EF7296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312220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5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9EA695-298F-488B-8667-4412BB157467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20695759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438400" y="1600200"/>
            <a:ext cx="3124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715000" y="1600200"/>
            <a:ext cx="3124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Rectangle 7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15E412-E83E-43D3-9A90-A0BF0CADB357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4079454312"/>
      </p:ext>
    </p:extLst>
  </p:cSld>
  <p:clrMapOvr>
    <a:masterClrMapping/>
  </p:clrMapOvr>
  <p:transition spd="slow"/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AAB14C-854E-4711-8829-CE2FDE65EAFC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957307104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94B9A2-F3C4-49CE-A1FE-D903B1AEC332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3246155250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03FA27-F91A-491B-80CD-7E74E5BD82A1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427336702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A28937-AE6D-4A3D-A848-2EEB452BC603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3490819007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AA83F8-A7B7-42ED-84B9-EDDA306E2958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1713208300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5E31DA-F0BD-468A-99FA-3285EFECB038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3958850302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ECA09E-0929-4904-B658-39FA224907B9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3002682304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697875-3AE5-4A8A-8EDB-DE93EBE0D053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4270976878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7B72A3-2BAA-4643-AE3C-49D4365BA7F6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2115819155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E496A6-B737-4800-B53D-45A734AF91D1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37452290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Rectangle 7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C5760F-9E18-49CB-A2AB-FE1C59BFBBC4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3551228920"/>
      </p:ext>
    </p:extLst>
  </p:cSld>
  <p:clrMapOvr>
    <a:masterClrMapping/>
  </p:clrMapOvr>
  <p:transition spd="slow"/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C10F11-3C1E-4C29-90F3-B52B784AD5C6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4070204910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noProof="0"/>
              <a:t>Вставка диаграммы</a:t>
            </a:r>
            <a:endParaRPr lang="en-US" noProof="0"/>
          </a:p>
        </p:txBody>
      </p:sp>
      <p:sp>
        <p:nvSpPr>
          <p:cNvPr id="5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4853EC-84F4-4BBF-81AC-29AF04DDD42D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1363666596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itlemaster_m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2278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362200" y="3429000"/>
            <a:ext cx="6400800" cy="1447800"/>
          </a:xfr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182279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838200" y="1371600"/>
            <a:ext cx="7620000" cy="2057400"/>
          </a:xfr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</a:ln>
        </p:spPr>
        <p:txBody>
          <a:bodyPr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Rectangle 3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304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>
            <a:extLst/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77F1B0-01F0-45B5-A8AE-C71F59B739C0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3506783783"/>
      </p:ext>
    </p:extLst>
  </p:cSld>
  <p:clrMapOvr>
    <a:masterClrMapping/>
  </p:clrMapOvr>
  <p:transition spd="slow"/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7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8FA38E-9AC5-4645-93CF-942BB90828FA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543395728"/>
      </p:ext>
    </p:extLst>
  </p:cSld>
  <p:clrMapOvr>
    <a:masterClrMapping/>
  </p:clrMapOvr>
  <p:transition spd="slow"/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7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F82A8C-3EFB-4FA5-A4EB-4E583807B7CC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2305686610"/>
      </p:ext>
    </p:extLst>
  </p:cSld>
  <p:clrMapOvr>
    <a:masterClrMapping/>
  </p:clrMapOvr>
  <p:transition spd="slow"/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438400" y="1600200"/>
            <a:ext cx="3124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715000" y="1600200"/>
            <a:ext cx="3124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Rectangle 7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64779A-0E47-41B8-B0A0-9422004EAF0C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1790284483"/>
      </p:ext>
    </p:extLst>
  </p:cSld>
  <p:clrMapOvr>
    <a:masterClrMapping/>
  </p:clrMapOvr>
  <p:transition spd="slow"/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Rectangle 7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D91D9-E7AD-4CC9-B7E5-7AE8ABA9D5A4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471209393"/>
      </p:ext>
    </p:extLst>
  </p:cSld>
  <p:clrMapOvr>
    <a:masterClrMapping/>
  </p:clrMapOvr>
  <p:transition spd="slow"/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Rectangle 7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B4A567-E6F8-4CD7-8E82-45FE3BD01AD3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737503095"/>
      </p:ext>
    </p:extLst>
  </p:cSld>
  <p:clrMapOvr>
    <a:masterClrMapping/>
  </p:clrMapOvr>
  <p:transition spd="slow"/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8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6733ED-C8AA-4DB7-8B00-6972DE8D3628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3042672191"/>
      </p:ext>
    </p:extLst>
  </p:cSld>
  <p:clrMapOvr>
    <a:masterClrMapping/>
  </p:clrMapOvr>
  <p:transition spd="slow"/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7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0DE9EF-E929-4C72-906F-03C30FF47F45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758217043"/>
      </p:ext>
    </p:extLst>
  </p:cSld>
  <p:clrMapOvr>
    <a:masterClrMapping/>
  </p:clrMapOvr>
  <p:transition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Rectangle 7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EF4227-6DEF-4E46-84D0-618510BA654E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1259937233"/>
      </p:ext>
    </p:extLst>
  </p:cSld>
  <p:clrMapOvr>
    <a:masterClrMapping/>
  </p:clrMapOvr>
  <p:transition spd="slow"/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7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71A709-3A9A-4214-9261-4B5D26D536E7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2957881180"/>
      </p:ext>
    </p:extLst>
  </p:cSld>
  <p:clrMapOvr>
    <a:masterClrMapping/>
  </p:clrMapOvr>
  <p:transition spd="slow"/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7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08F357-A4B9-45BA-9878-E3765B30B1F5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1849499007"/>
      </p:ext>
    </p:extLst>
  </p:cSld>
  <p:clrMapOvr>
    <a:masterClrMapping/>
  </p:clrMapOvr>
  <p:transition spd="slow"/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239000" y="228600"/>
            <a:ext cx="1600200" cy="5867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438400" y="228600"/>
            <a:ext cx="4648200" cy="5867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7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D28042-5245-439B-ADD6-16546EE1A004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1978235682"/>
      </p:ext>
    </p:extLst>
  </p:cSld>
  <p:clrMapOvr>
    <a:masterClrMapping/>
  </p:clrMapOvr>
  <p:transition spd="slow"/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noProof="0"/>
              <a:t>Вставка диаграммы</a:t>
            </a:r>
            <a:endParaRPr lang="en-US" noProof="0"/>
          </a:p>
        </p:txBody>
      </p:sp>
      <p:sp>
        <p:nvSpPr>
          <p:cNvPr id="5" name="Rectangle 7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E7747C-D69C-463E-8370-EF07E69E252C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2912499285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E809D8-9B0B-41FF-B766-0ED3B2CC95E2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711330883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64D386-B395-41E0-92A1-9A4ED9D37D81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3961081386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CBAA2E-407A-4711-A586-2E7E87F64B6A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2508200077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1775E9-6D88-48C5-A6FE-0C4D86F593B1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1140058406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FA3FA4-8E21-4335-B395-EE9CA19CDC74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2822729385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298B69-0AB4-4D67-864B-D67E44BAC823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38416113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8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AC6440-9138-453A-A473-7442EDDB8E15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1657576836"/>
      </p:ext>
    </p:extLst>
  </p:cSld>
  <p:clrMapOvr>
    <a:masterClrMapping/>
  </p:clrMapOvr>
  <p:transition spd="slow"/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7607D3-D5FE-4662-889A-365F640D6667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3460415316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75FFC3-BDA8-4E1D-8439-C8BB71319412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1384803545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779185-9DD8-4E7C-BC11-351ADFDBDFB5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446562173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24B537-5B60-4317-AF03-C4C2D56B507B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716905503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973672-87A2-4382-A107-D20436510190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344574965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BFDA48-CC85-497D-AD7D-F867B12E4009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1477968025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noProof="0"/>
              <a:t>Вставка диаграммы</a:t>
            </a:r>
            <a:endParaRPr lang="en-US" noProof="0"/>
          </a:p>
        </p:txBody>
      </p:sp>
      <p:sp>
        <p:nvSpPr>
          <p:cNvPr id="5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0FEAF9-5404-4BAD-B373-EB9DA7B9F4E0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398993647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>
              <a:gd name="T0" fmla="*/ 2147483646 w 3985"/>
              <a:gd name="T1" fmla="*/ 0 h 3619"/>
              <a:gd name="T2" fmla="*/ 0 w 3985"/>
              <a:gd name="T3" fmla="*/ 2147483646 h 3619"/>
              <a:gd name="T4" fmla="*/ 2147483646 w 3985"/>
              <a:gd name="T5" fmla="*/ 2147483646 h 3619"/>
              <a:gd name="T6" fmla="*/ 2147483646 w 3985"/>
              <a:gd name="T7" fmla="*/ 2147483646 h 3619"/>
              <a:gd name="T8" fmla="*/ 2147483646 w 3985"/>
              <a:gd name="T9" fmla="*/ 0 h 3619"/>
              <a:gd name="T10" fmla="*/ 2147483646 w 3985"/>
              <a:gd name="T11" fmla="*/ 0 h 36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3301552 w 794"/>
                <a:gd name="T1" fmla="*/ 523657 h 414"/>
                <a:gd name="T2" fmla="*/ 2952570 w 794"/>
                <a:gd name="T3" fmla="*/ 421696 h 414"/>
                <a:gd name="T4" fmla="*/ 2312637 w 794"/>
                <a:gd name="T5" fmla="*/ 278643 h 414"/>
                <a:gd name="T6" fmla="*/ 295141 w 794"/>
                <a:gd name="T7" fmla="*/ 0 h 414"/>
                <a:gd name="T8" fmla="*/ 95189 w 794"/>
                <a:gd name="T9" fmla="*/ 26400 h 414"/>
                <a:gd name="T10" fmla="*/ 0 w 794"/>
                <a:gd name="T11" fmla="*/ 110131 h 414"/>
                <a:gd name="T12" fmla="*/ 116003 w 794"/>
                <a:gd name="T13" fmla="*/ 205667 h 414"/>
                <a:gd name="T14" fmla="*/ 2370029 w 794"/>
                <a:gd name="T15" fmla="*/ 542555 h 414"/>
                <a:gd name="T16" fmla="*/ 2863890 w 794"/>
                <a:gd name="T17" fmla="*/ 520982 h 414"/>
                <a:gd name="T18" fmla="*/ 3263183 w 794"/>
                <a:gd name="T19" fmla="*/ 548885 h 414"/>
                <a:gd name="T20" fmla="*/ 3301552 w 794"/>
                <a:gd name="T21" fmla="*/ 523657 h 414"/>
                <a:gd name="T22" fmla="*/ 3301552 w 794"/>
                <a:gd name="T23" fmla="*/ 523657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2200 w 1586"/>
                <a:gd name="T1" fmla="*/ 0 h 821"/>
                <a:gd name="T2" fmla="*/ 21375 w 1586"/>
                <a:gd name="T3" fmla="*/ 2658 h 821"/>
                <a:gd name="T4" fmla="*/ 22931 w 1586"/>
                <a:gd name="T5" fmla="*/ 3268 h 821"/>
                <a:gd name="T6" fmla="*/ 25472 w 1586"/>
                <a:gd name="T7" fmla="*/ 4056 h 821"/>
                <a:gd name="T8" fmla="*/ 25135 w 1586"/>
                <a:gd name="T9" fmla="*/ 4205 h 821"/>
                <a:gd name="T10" fmla="*/ 21676 w 1586"/>
                <a:gd name="T11" fmla="*/ 4030 h 821"/>
                <a:gd name="T12" fmla="*/ 18385 w 1586"/>
                <a:gd name="T13" fmla="*/ 4154 h 821"/>
                <a:gd name="T14" fmla="*/ 665 w 1586"/>
                <a:gd name="T15" fmla="*/ 1530 h 821"/>
                <a:gd name="T16" fmla="*/ 0 w 1586"/>
                <a:gd name="T17" fmla="*/ 769 h 821"/>
                <a:gd name="T18" fmla="*/ 737 w 1586"/>
                <a:gd name="T19" fmla="*/ 162 h 821"/>
                <a:gd name="T20" fmla="*/ 2200 w 1586"/>
                <a:gd name="T21" fmla="*/ 0 h 821"/>
                <a:gd name="T22" fmla="*/ 2200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1704 h 747"/>
                <a:gd name="T2" fmla="*/ 15111 w 1049"/>
                <a:gd name="T3" fmla="*/ 3920 h 747"/>
                <a:gd name="T4" fmla="*/ 15392 w 1049"/>
                <a:gd name="T5" fmla="*/ 2803 h 747"/>
                <a:gd name="T6" fmla="*/ 17194 w 1049"/>
                <a:gd name="T7" fmla="*/ 2216 h 747"/>
                <a:gd name="T8" fmla="*/ 1278 w 1049"/>
                <a:gd name="T9" fmla="*/ 0 h 747"/>
                <a:gd name="T10" fmla="*/ 0 w 1049"/>
                <a:gd name="T11" fmla="*/ 664 h 747"/>
                <a:gd name="T12" fmla="*/ 0 w 1049"/>
                <a:gd name="T13" fmla="*/ 1704 h 747"/>
                <a:gd name="T14" fmla="*/ 0 w 1049"/>
                <a:gd name="T15" fmla="*/ 1704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9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1748 w 150"/>
                  <a:gd name="T1" fmla="*/ 0 h 173"/>
                  <a:gd name="T2" fmla="*/ 643 w 150"/>
                  <a:gd name="T3" fmla="*/ 364 h 173"/>
                  <a:gd name="T4" fmla="*/ 0 w 150"/>
                  <a:gd name="T5" fmla="*/ 950 h 173"/>
                  <a:gd name="T6" fmla="*/ 1272 w 150"/>
                  <a:gd name="T7" fmla="*/ 878 h 173"/>
                  <a:gd name="T8" fmla="*/ 1639 w 150"/>
                  <a:gd name="T9" fmla="*/ 464 h 173"/>
                  <a:gd name="T10" fmla="*/ 2391 w 150"/>
                  <a:gd name="T11" fmla="*/ 147 h 173"/>
                  <a:gd name="T12" fmla="*/ 1748 w 150"/>
                  <a:gd name="T13" fmla="*/ 0 h 173"/>
                  <a:gd name="T14" fmla="*/ 1748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2532 w 1684"/>
                  <a:gd name="T1" fmla="*/ 0 h 880"/>
                  <a:gd name="T2" fmla="*/ 1024 w 1684"/>
                  <a:gd name="T3" fmla="*/ 270 h 880"/>
                  <a:gd name="T4" fmla="*/ 0 w 1684"/>
                  <a:gd name="T5" fmla="*/ 1079 h 880"/>
                  <a:gd name="T6" fmla="*/ 1092 w 1684"/>
                  <a:gd name="T7" fmla="*/ 1861 h 880"/>
                  <a:gd name="T8" fmla="*/ 19196 w 1684"/>
                  <a:gd name="T9" fmla="*/ 4495 h 880"/>
                  <a:gd name="T10" fmla="*/ 23096 w 1684"/>
                  <a:gd name="T11" fmla="*/ 4331 h 880"/>
                  <a:gd name="T12" fmla="*/ 26256 w 1684"/>
                  <a:gd name="T13" fmla="*/ 4564 h 880"/>
                  <a:gd name="T14" fmla="*/ 27353 w 1684"/>
                  <a:gd name="T15" fmla="*/ 4194 h 880"/>
                  <a:gd name="T16" fmla="*/ 24393 w 1684"/>
                  <a:gd name="T17" fmla="*/ 3442 h 880"/>
                  <a:gd name="T18" fmla="*/ 23191 w 1684"/>
                  <a:gd name="T19" fmla="*/ 2658 h 880"/>
                  <a:gd name="T20" fmla="*/ 22243 w 1684"/>
                  <a:gd name="T21" fmla="*/ 2733 h 880"/>
                  <a:gd name="T22" fmla="*/ 23370 w 1684"/>
                  <a:gd name="T23" fmla="*/ 3442 h 880"/>
                  <a:gd name="T24" fmla="*/ 25630 w 1684"/>
                  <a:gd name="T25" fmla="*/ 4197 h 880"/>
                  <a:gd name="T26" fmla="*/ 22953 w 1684"/>
                  <a:gd name="T27" fmla="*/ 4081 h 880"/>
                  <a:gd name="T28" fmla="*/ 19796 w 1684"/>
                  <a:gd name="T29" fmla="*/ 4217 h 880"/>
                  <a:gd name="T30" fmla="*/ 20380 w 1684"/>
                  <a:gd name="T31" fmla="*/ 3368 h 880"/>
                  <a:gd name="T32" fmla="*/ 21733 w 1684"/>
                  <a:gd name="T33" fmla="*/ 2790 h 880"/>
                  <a:gd name="T34" fmla="*/ 20149 w 1684"/>
                  <a:gd name="T35" fmla="*/ 2862 h 880"/>
                  <a:gd name="T36" fmla="*/ 18921 w 1684"/>
                  <a:gd name="T37" fmla="*/ 3414 h 880"/>
                  <a:gd name="T38" fmla="*/ 18503 w 1684"/>
                  <a:gd name="T39" fmla="*/ 4104 h 880"/>
                  <a:gd name="T40" fmla="*/ 1740 w 1684"/>
                  <a:gd name="T41" fmla="*/ 1607 h 880"/>
                  <a:gd name="T42" fmla="*/ 1296 w 1684"/>
                  <a:gd name="T43" fmla="*/ 1114 h 880"/>
                  <a:gd name="T44" fmla="*/ 1672 w 1684"/>
                  <a:gd name="T45" fmla="*/ 495 h 880"/>
                  <a:gd name="T46" fmla="*/ 3519 w 1684"/>
                  <a:gd name="T47" fmla="*/ 0 h 880"/>
                  <a:gd name="T48" fmla="*/ 2532 w 1684"/>
                  <a:gd name="T49" fmla="*/ 0 h 880"/>
                  <a:gd name="T50" fmla="*/ 2532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1626 w 1190"/>
                  <a:gd name="T1" fmla="*/ 0 h 500"/>
                  <a:gd name="T2" fmla="*/ 19325 w 1190"/>
                  <a:gd name="T3" fmla="*/ 2533 h 500"/>
                  <a:gd name="T4" fmla="*/ 17462 w 1190"/>
                  <a:gd name="T5" fmla="*/ 2585 h 500"/>
                  <a:gd name="T6" fmla="*/ 0 w 1190"/>
                  <a:gd name="T7" fmla="*/ 139 h 500"/>
                  <a:gd name="T8" fmla="*/ 1626 w 1190"/>
                  <a:gd name="T9" fmla="*/ 0 h 500"/>
                  <a:gd name="T10" fmla="*/ 1626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1908 w 160"/>
                  <a:gd name="T1" fmla="*/ 0 h 335"/>
                  <a:gd name="T2" fmla="*/ 312 w 160"/>
                  <a:gd name="T3" fmla="*/ 537 h 335"/>
                  <a:gd name="T4" fmla="*/ 0 w 160"/>
                  <a:gd name="T5" fmla="*/ 1155 h 335"/>
                  <a:gd name="T6" fmla="*/ 548 w 160"/>
                  <a:gd name="T7" fmla="*/ 1580 h 335"/>
                  <a:gd name="T8" fmla="*/ 1539 w 160"/>
                  <a:gd name="T9" fmla="*/ 1685 h 335"/>
                  <a:gd name="T10" fmla="*/ 1249 w 160"/>
                  <a:gd name="T11" fmla="*/ 771 h 335"/>
                  <a:gd name="T12" fmla="*/ 2625 w 160"/>
                  <a:gd name="T13" fmla="*/ 88 h 335"/>
                  <a:gd name="T14" fmla="*/ 1908 w 160"/>
                  <a:gd name="T15" fmla="*/ 0 h 335"/>
                  <a:gd name="T16" fmla="*/ 1908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228 w 489"/>
                  <a:gd name="T1" fmla="*/ 180 h 296"/>
                  <a:gd name="T2" fmla="*/ 2539 w 489"/>
                  <a:gd name="T3" fmla="*/ 347 h 296"/>
                  <a:gd name="T4" fmla="*/ 5152 w 489"/>
                  <a:gd name="T5" fmla="*/ 718 h 296"/>
                  <a:gd name="T6" fmla="*/ 6996 w 489"/>
                  <a:gd name="T7" fmla="*/ 1273 h 296"/>
                  <a:gd name="T8" fmla="*/ 5183 w 489"/>
                  <a:gd name="T9" fmla="*/ 1204 h 296"/>
                  <a:gd name="T10" fmla="*/ 2204 w 489"/>
                  <a:gd name="T11" fmla="*/ 764 h 296"/>
                  <a:gd name="T12" fmla="*/ 793 w 489"/>
                  <a:gd name="T13" fmla="*/ 419 h 296"/>
                  <a:gd name="T14" fmla="*/ 1696 w 489"/>
                  <a:gd name="T15" fmla="*/ 853 h 296"/>
                  <a:gd name="T16" fmla="*/ 4323 w 489"/>
                  <a:gd name="T17" fmla="*/ 1411 h 296"/>
                  <a:gd name="T18" fmla="*/ 7405 w 489"/>
                  <a:gd name="T19" fmla="*/ 1552 h 296"/>
                  <a:gd name="T20" fmla="*/ 7772 w 489"/>
                  <a:gd name="T21" fmla="*/ 1172 h 296"/>
                  <a:gd name="T22" fmla="*/ 6264 w 489"/>
                  <a:gd name="T23" fmla="*/ 630 h 296"/>
                  <a:gd name="T24" fmla="*/ 2699 w 489"/>
                  <a:gd name="T25" fmla="*/ 90 h 296"/>
                  <a:gd name="T26" fmla="*/ 0 w 489"/>
                  <a:gd name="T27" fmla="*/ 0 h 296"/>
                  <a:gd name="T28" fmla="*/ 228 w 489"/>
                  <a:gd name="T29" fmla="*/ 180 h 296"/>
                  <a:gd name="T30" fmla="*/ 228 w 489"/>
                  <a:gd name="T31" fmla="*/ 180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>
                <a:gd name="T0" fmla="*/ 123 w 794"/>
                <a:gd name="T1" fmla="*/ 25 h 414"/>
                <a:gd name="T2" fmla="*/ 110 w 794"/>
                <a:gd name="T3" fmla="*/ 20 h 414"/>
                <a:gd name="T4" fmla="*/ 86 w 794"/>
                <a:gd name="T5" fmla="*/ 13 h 414"/>
                <a:gd name="T6" fmla="*/ 10 w 794"/>
                <a:gd name="T7" fmla="*/ 0 h 414"/>
                <a:gd name="T8" fmla="*/ 4 w 794"/>
                <a:gd name="T9" fmla="*/ 1 h 414"/>
                <a:gd name="T10" fmla="*/ 0 w 794"/>
                <a:gd name="T11" fmla="*/ 6 h 414"/>
                <a:gd name="T12" fmla="*/ 4 w 794"/>
                <a:gd name="T13" fmla="*/ 10 h 414"/>
                <a:gd name="T14" fmla="*/ 89 w 794"/>
                <a:gd name="T15" fmla="*/ 26 h 414"/>
                <a:gd name="T16" fmla="*/ 107 w 794"/>
                <a:gd name="T17" fmla="*/ 25 h 414"/>
                <a:gd name="T18" fmla="*/ 122 w 794"/>
                <a:gd name="T19" fmla="*/ 26 h 414"/>
                <a:gd name="T20" fmla="*/ 123 w 794"/>
                <a:gd name="T21" fmla="*/ 25 h 414"/>
                <a:gd name="T22" fmla="*/ 123 w 794"/>
                <a:gd name="T23" fmla="*/ 25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>
                <a:gd name="T0" fmla="*/ 0 w 1586"/>
                <a:gd name="T1" fmla="*/ 0 h 821"/>
                <a:gd name="T2" fmla="*/ 1 w 1586"/>
                <a:gd name="T3" fmla="*/ 0 h 821"/>
                <a:gd name="T4" fmla="*/ 1 w 1586"/>
                <a:gd name="T5" fmla="*/ 0 h 821"/>
                <a:gd name="T6" fmla="*/ 1 w 1586"/>
                <a:gd name="T7" fmla="*/ 0 h 821"/>
                <a:gd name="T8" fmla="*/ 1 w 1586"/>
                <a:gd name="T9" fmla="*/ 0 h 821"/>
                <a:gd name="T10" fmla="*/ 1 w 1586"/>
                <a:gd name="T11" fmla="*/ 0 h 821"/>
                <a:gd name="T12" fmla="*/ 1 w 1586"/>
                <a:gd name="T13" fmla="*/ 0 h 821"/>
                <a:gd name="T14" fmla="*/ 0 w 1586"/>
                <a:gd name="T15" fmla="*/ 0 h 821"/>
                <a:gd name="T16" fmla="*/ 0 w 1586"/>
                <a:gd name="T17" fmla="*/ 0 h 821"/>
                <a:gd name="T18" fmla="*/ 0 w 1586"/>
                <a:gd name="T19" fmla="*/ 0 h 821"/>
                <a:gd name="T20" fmla="*/ 0 w 1586"/>
                <a:gd name="T21" fmla="*/ 0 h 821"/>
                <a:gd name="T22" fmla="*/ 0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 rot="7320404">
              <a:off x="5000" y="2913"/>
              <a:ext cx="416" cy="265"/>
            </a:xfrm>
            <a:custGeom>
              <a:avLst/>
              <a:gdLst>
                <a:gd name="T0" fmla="*/ 0 w 1049"/>
                <a:gd name="T1" fmla="*/ 0 h 747"/>
                <a:gd name="T2" fmla="*/ 1 w 1049"/>
                <a:gd name="T3" fmla="*/ 0 h 747"/>
                <a:gd name="T4" fmla="*/ 1 w 1049"/>
                <a:gd name="T5" fmla="*/ 0 h 747"/>
                <a:gd name="T6" fmla="*/ 1 w 1049"/>
                <a:gd name="T7" fmla="*/ 0 h 747"/>
                <a:gd name="T8" fmla="*/ 0 w 1049"/>
                <a:gd name="T9" fmla="*/ 0 h 747"/>
                <a:gd name="T10" fmla="*/ 0 w 1049"/>
                <a:gd name="T11" fmla="*/ 0 h 747"/>
                <a:gd name="T12" fmla="*/ 0 w 1049"/>
                <a:gd name="T13" fmla="*/ 0 h 747"/>
                <a:gd name="T14" fmla="*/ 0 w 1049"/>
                <a:gd name="T15" fmla="*/ 0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19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9" cy="667"/>
              <a:chOff x="4986" y="2752"/>
              <a:chExt cx="469" cy="667"/>
            </a:xfrm>
          </p:grpSpPr>
          <p:sp>
            <p:nvSpPr>
              <p:cNvPr id="20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>
                  <a:gd name="T0" fmla="*/ 0 w 150"/>
                  <a:gd name="T1" fmla="*/ 0 h 173"/>
                  <a:gd name="T2" fmla="*/ 0 w 150"/>
                  <a:gd name="T3" fmla="*/ 0 h 173"/>
                  <a:gd name="T4" fmla="*/ 0 w 150"/>
                  <a:gd name="T5" fmla="*/ 0 h 173"/>
                  <a:gd name="T6" fmla="*/ 0 w 150"/>
                  <a:gd name="T7" fmla="*/ 0 h 173"/>
                  <a:gd name="T8" fmla="*/ 0 w 150"/>
                  <a:gd name="T9" fmla="*/ 0 h 173"/>
                  <a:gd name="T10" fmla="*/ 0 w 150"/>
                  <a:gd name="T11" fmla="*/ 0 h 173"/>
                  <a:gd name="T12" fmla="*/ 0 w 150"/>
                  <a:gd name="T13" fmla="*/ 0 h 173"/>
                  <a:gd name="T14" fmla="*/ 0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>
                  <a:gd name="T0" fmla="*/ 0 w 1684"/>
                  <a:gd name="T1" fmla="*/ 0 h 880"/>
                  <a:gd name="T2" fmla="*/ 0 w 1684"/>
                  <a:gd name="T3" fmla="*/ 0 h 880"/>
                  <a:gd name="T4" fmla="*/ 0 w 1684"/>
                  <a:gd name="T5" fmla="*/ 0 h 880"/>
                  <a:gd name="T6" fmla="*/ 0 w 1684"/>
                  <a:gd name="T7" fmla="*/ 0 h 880"/>
                  <a:gd name="T8" fmla="*/ 1 w 1684"/>
                  <a:gd name="T9" fmla="*/ 0 h 880"/>
                  <a:gd name="T10" fmla="*/ 1 w 1684"/>
                  <a:gd name="T11" fmla="*/ 0 h 880"/>
                  <a:gd name="T12" fmla="*/ 1 w 1684"/>
                  <a:gd name="T13" fmla="*/ 0 h 880"/>
                  <a:gd name="T14" fmla="*/ 1 w 1684"/>
                  <a:gd name="T15" fmla="*/ 0 h 880"/>
                  <a:gd name="T16" fmla="*/ 1 w 1684"/>
                  <a:gd name="T17" fmla="*/ 0 h 880"/>
                  <a:gd name="T18" fmla="*/ 1 w 1684"/>
                  <a:gd name="T19" fmla="*/ 0 h 880"/>
                  <a:gd name="T20" fmla="*/ 1 w 1684"/>
                  <a:gd name="T21" fmla="*/ 0 h 880"/>
                  <a:gd name="T22" fmla="*/ 1 w 1684"/>
                  <a:gd name="T23" fmla="*/ 0 h 880"/>
                  <a:gd name="T24" fmla="*/ 1 w 1684"/>
                  <a:gd name="T25" fmla="*/ 0 h 880"/>
                  <a:gd name="T26" fmla="*/ 1 w 1684"/>
                  <a:gd name="T27" fmla="*/ 0 h 880"/>
                  <a:gd name="T28" fmla="*/ 1 w 1684"/>
                  <a:gd name="T29" fmla="*/ 0 h 880"/>
                  <a:gd name="T30" fmla="*/ 1 w 1684"/>
                  <a:gd name="T31" fmla="*/ 0 h 880"/>
                  <a:gd name="T32" fmla="*/ 1 w 1684"/>
                  <a:gd name="T33" fmla="*/ 0 h 880"/>
                  <a:gd name="T34" fmla="*/ 1 w 1684"/>
                  <a:gd name="T35" fmla="*/ 0 h 880"/>
                  <a:gd name="T36" fmla="*/ 1 w 1684"/>
                  <a:gd name="T37" fmla="*/ 0 h 880"/>
                  <a:gd name="T38" fmla="*/ 1 w 1684"/>
                  <a:gd name="T39" fmla="*/ 0 h 880"/>
                  <a:gd name="T40" fmla="*/ 0 w 1684"/>
                  <a:gd name="T41" fmla="*/ 0 h 880"/>
                  <a:gd name="T42" fmla="*/ 0 w 1684"/>
                  <a:gd name="T43" fmla="*/ 0 h 880"/>
                  <a:gd name="T44" fmla="*/ 0 w 1684"/>
                  <a:gd name="T45" fmla="*/ 0 h 880"/>
                  <a:gd name="T46" fmla="*/ 0 w 1684"/>
                  <a:gd name="T47" fmla="*/ 0 h 880"/>
                  <a:gd name="T48" fmla="*/ 0 w 1684"/>
                  <a:gd name="T49" fmla="*/ 0 h 880"/>
                  <a:gd name="T50" fmla="*/ 0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0 w 1190"/>
                  <a:gd name="T1" fmla="*/ 0 h 500"/>
                  <a:gd name="T2" fmla="*/ 1 w 1190"/>
                  <a:gd name="T3" fmla="*/ 0 h 500"/>
                  <a:gd name="T4" fmla="*/ 1 w 1190"/>
                  <a:gd name="T5" fmla="*/ 0 h 500"/>
                  <a:gd name="T6" fmla="*/ 0 w 1190"/>
                  <a:gd name="T7" fmla="*/ 0 h 500"/>
                  <a:gd name="T8" fmla="*/ 0 w 1190"/>
                  <a:gd name="T9" fmla="*/ 0 h 500"/>
                  <a:gd name="T10" fmla="*/ 0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" name="Freeform 26"/>
              <p:cNvSpPr>
                <a:spLocks/>
              </p:cNvSpPr>
              <p:nvPr userDrawn="1"/>
            </p:nvSpPr>
            <p:spPr bwMode="auto">
              <a:xfrm rot="7320404">
                <a:off x="5364" y="2873"/>
                <a:ext cx="63" cy="118"/>
              </a:xfrm>
              <a:custGeom>
                <a:avLst/>
                <a:gdLst>
                  <a:gd name="T0" fmla="*/ 0 w 160"/>
                  <a:gd name="T1" fmla="*/ 0 h 335"/>
                  <a:gd name="T2" fmla="*/ 0 w 160"/>
                  <a:gd name="T3" fmla="*/ 0 h 335"/>
                  <a:gd name="T4" fmla="*/ 0 w 160"/>
                  <a:gd name="T5" fmla="*/ 0 h 335"/>
                  <a:gd name="T6" fmla="*/ 0 w 160"/>
                  <a:gd name="T7" fmla="*/ 0 h 335"/>
                  <a:gd name="T8" fmla="*/ 0 w 160"/>
                  <a:gd name="T9" fmla="*/ 0 h 335"/>
                  <a:gd name="T10" fmla="*/ 0 w 160"/>
                  <a:gd name="T11" fmla="*/ 0 h 335"/>
                  <a:gd name="T12" fmla="*/ 0 w 160"/>
                  <a:gd name="T13" fmla="*/ 0 h 335"/>
                  <a:gd name="T14" fmla="*/ 0 w 160"/>
                  <a:gd name="T15" fmla="*/ 0 h 335"/>
                  <a:gd name="T16" fmla="*/ 0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" name="Freeform 27"/>
              <p:cNvSpPr>
                <a:spLocks/>
              </p:cNvSpPr>
              <p:nvPr userDrawn="1"/>
            </p:nvSpPr>
            <p:spPr bwMode="auto">
              <a:xfrm rot="7320404">
                <a:off x="5137" y="3000"/>
                <a:ext cx="193" cy="104"/>
              </a:xfrm>
              <a:custGeom>
                <a:avLst/>
                <a:gdLst>
                  <a:gd name="T0" fmla="*/ 0 w 489"/>
                  <a:gd name="T1" fmla="*/ 0 h 296"/>
                  <a:gd name="T2" fmla="*/ 0 w 489"/>
                  <a:gd name="T3" fmla="*/ 0 h 296"/>
                  <a:gd name="T4" fmla="*/ 0 w 489"/>
                  <a:gd name="T5" fmla="*/ 0 h 296"/>
                  <a:gd name="T6" fmla="*/ 0 w 489"/>
                  <a:gd name="T7" fmla="*/ 0 h 296"/>
                  <a:gd name="T8" fmla="*/ 0 w 489"/>
                  <a:gd name="T9" fmla="*/ 0 h 296"/>
                  <a:gd name="T10" fmla="*/ 0 w 489"/>
                  <a:gd name="T11" fmla="*/ 0 h 296"/>
                  <a:gd name="T12" fmla="*/ 0 w 489"/>
                  <a:gd name="T13" fmla="*/ 0 h 296"/>
                  <a:gd name="T14" fmla="*/ 0 w 489"/>
                  <a:gd name="T15" fmla="*/ 0 h 296"/>
                  <a:gd name="T16" fmla="*/ 0 w 489"/>
                  <a:gd name="T17" fmla="*/ 0 h 296"/>
                  <a:gd name="T18" fmla="*/ 0 w 489"/>
                  <a:gd name="T19" fmla="*/ 0 h 296"/>
                  <a:gd name="T20" fmla="*/ 0 w 489"/>
                  <a:gd name="T21" fmla="*/ 0 h 296"/>
                  <a:gd name="T22" fmla="*/ 0 w 489"/>
                  <a:gd name="T23" fmla="*/ 0 h 296"/>
                  <a:gd name="T24" fmla="*/ 0 w 489"/>
                  <a:gd name="T25" fmla="*/ 0 h 296"/>
                  <a:gd name="T26" fmla="*/ 0 w 489"/>
                  <a:gd name="T27" fmla="*/ 0 h 296"/>
                  <a:gd name="T28" fmla="*/ 0 w 489"/>
                  <a:gd name="T29" fmla="*/ 0 h 296"/>
                  <a:gd name="T30" fmla="*/ 0 w 489"/>
                  <a:gd name="T31" fmla="*/ 0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>
              <a:gd name="T0" fmla="*/ 0 w 4288"/>
              <a:gd name="T1" fmla="*/ 0 h 459"/>
              <a:gd name="T2" fmla="*/ 2147483646 w 4288"/>
              <a:gd name="T3" fmla="*/ 2147483646 h 459"/>
              <a:gd name="T4" fmla="*/ 2147483646 w 4288"/>
              <a:gd name="T5" fmla="*/ 2147483646 h 459"/>
              <a:gd name="T6" fmla="*/ 2147483646 w 4288"/>
              <a:gd name="T7" fmla="*/ 2147483646 h 459"/>
              <a:gd name="T8" fmla="*/ 2147483646 w 4288"/>
              <a:gd name="T9" fmla="*/ 2147483646 h 459"/>
              <a:gd name="T10" fmla="*/ 2147483646 w 4288"/>
              <a:gd name="T11" fmla="*/ 2147483646 h 459"/>
              <a:gd name="T12" fmla="*/ 2147483646 w 4288"/>
              <a:gd name="T13" fmla="*/ 2147483646 h 45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>
              <a:gd name="T0" fmla="*/ 0 w 560"/>
              <a:gd name="T1" fmla="*/ 2147483646 h 240"/>
              <a:gd name="T2" fmla="*/ 2147483646 w 560"/>
              <a:gd name="T3" fmla="*/ 2147483646 h 240"/>
              <a:gd name="T4" fmla="*/ 2147483646 w 560"/>
              <a:gd name="T5" fmla="*/ 2147483646 h 240"/>
              <a:gd name="T6" fmla="*/ 2147483646 w 560"/>
              <a:gd name="T7" fmla="*/ 2147483646 h 24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5462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27" name="Rectangle 5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" name="Rectangle 6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" name="Rectangle 7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96D52B-E8D7-421C-95D5-AA7043CC99DB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2281365745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5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1BB530-6020-47B3-968F-2370B5709E3E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2233373763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5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EBFC4A-1177-49F4-81F7-7CAE91B8B0DF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14661459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7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C30D96-021D-408B-B541-6CBADB57E9C7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3271333461"/>
      </p:ext>
    </p:extLst>
  </p:cSld>
  <p:clrMapOvr>
    <a:masterClrMapping/>
  </p:clrMapOvr>
  <p:transition spd="slow"/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C7C251-7025-4E54-AE38-5A504C337645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1826671973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Rectangle 5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34F4A5-0CA2-4AFA-AC7B-6D052A062F06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2452800626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Rectangle 5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02D7E7-0C47-4473-B7B9-28D1A46E95CF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1228106385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4D3F33-8F1A-458F-A3BC-C995A9E8959C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3257464516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9BCE58-85ED-441C-98FF-BF597307811F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3137043164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485591-07E1-4465-9B9C-40EFAAD242BD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4205036524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5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6741B1-4096-4FE2-8B93-9368478B0B3C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2719080466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5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963FC2-E41E-4FB6-BCE4-81C180FAD206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3782440802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85800" y="1828800"/>
            <a:ext cx="7696200" cy="3657600"/>
          </a:xfrm>
        </p:spPr>
        <p:txBody>
          <a:bodyPr/>
          <a:lstStyle/>
          <a:p>
            <a:pPr lvl="0"/>
            <a:r>
              <a:rPr lang="ru-RU" noProof="0"/>
              <a:t>Вставка таблицы</a:t>
            </a:r>
            <a:endParaRPr lang="en-US" noProof="0"/>
          </a:p>
        </p:txBody>
      </p:sp>
      <p:sp>
        <p:nvSpPr>
          <p:cNvPr id="4" name="Rectangle 5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A1B21E-9F2F-4B83-8857-7A73005BA5B0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978319684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685800" y="1828800"/>
            <a:ext cx="7696200" cy="3657600"/>
          </a:xfrm>
        </p:spPr>
        <p:txBody>
          <a:bodyPr/>
          <a:lstStyle/>
          <a:p>
            <a:pPr lvl="0"/>
            <a:r>
              <a:rPr lang="ru-RU" noProof="0"/>
              <a:t>Вставка рисунка SmartArt</a:t>
            </a:r>
            <a:endParaRPr lang="en-US" noProof="0"/>
          </a:p>
        </p:txBody>
      </p:sp>
      <p:sp>
        <p:nvSpPr>
          <p:cNvPr id="4" name="Rectangle 5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5D7D9D-98D6-44D4-BCFD-44A4350A1CA2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39881829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7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AB3CC0-E58A-4DAF-AFF1-819BC3097478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1836504562"/>
      </p:ext>
    </p:extLst>
  </p:cSld>
  <p:clrMapOvr>
    <a:masterClrMapping/>
  </p:clrMapOvr>
  <p:transition spd="slow"/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685800" y="1828800"/>
            <a:ext cx="7696200" cy="3657600"/>
          </a:xfrm>
        </p:spPr>
        <p:txBody>
          <a:bodyPr/>
          <a:lstStyle/>
          <a:p>
            <a:pPr lvl="0"/>
            <a:r>
              <a:rPr lang="ru-RU" noProof="0"/>
              <a:t>Вставка диаграммы</a:t>
            </a:r>
            <a:endParaRPr lang="en-US" noProof="0"/>
          </a:p>
        </p:txBody>
      </p:sp>
      <p:sp>
        <p:nvSpPr>
          <p:cNvPr id="4" name="Rectangle 5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3B525B-CA6E-4342-AC73-271523271C9F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814806799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7696200" cy="17526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85800" y="3733800"/>
            <a:ext cx="7696200" cy="17526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2C0387-6D06-41CA-8628-B834012F018A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3179261495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noProof="0"/>
              <a:t>Вставка диаграммы</a:t>
            </a:r>
            <a:endParaRPr lang="en-US" noProof="0"/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67F69E-C84B-42AF-8A94-0129B3418D52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2751811863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itlemaster_m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2278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362200" y="3429000"/>
            <a:ext cx="6400800" cy="1447800"/>
          </a:xfr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182279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838200" y="1371600"/>
            <a:ext cx="7620000" cy="2057400"/>
          </a:xfr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</a:ln>
        </p:spPr>
        <p:txBody>
          <a:bodyPr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Rectangle 3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304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>
            <a:extLst/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A5496D-2E56-457F-8743-35D8013D623D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3210143806"/>
      </p:ext>
    </p:extLst>
  </p:cSld>
  <p:clrMapOvr>
    <a:masterClrMapping/>
  </p:clrMapOvr>
  <p:transition spd="slow"/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7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BE406A-55A2-4AA4-94D0-9D09B6264CA7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553709389"/>
      </p:ext>
    </p:extLst>
  </p:cSld>
  <p:clrMapOvr>
    <a:masterClrMapping/>
  </p:clrMapOvr>
  <p:transition spd="slow"/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7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1D36AA-D764-42F2-8AA4-57DEE5F00052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3652862693"/>
      </p:ext>
    </p:extLst>
  </p:cSld>
  <p:clrMapOvr>
    <a:masterClrMapping/>
  </p:clrMapOvr>
  <p:transition spd="slow"/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438400" y="1600200"/>
            <a:ext cx="3124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715000" y="1600200"/>
            <a:ext cx="3124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Rectangle 7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155520-0F09-43C7-B960-F642C07CF399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2472996073"/>
      </p:ext>
    </p:extLst>
  </p:cSld>
  <p:clrMapOvr>
    <a:masterClrMapping/>
  </p:clrMapOvr>
  <p:transition spd="slow"/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Rectangle 7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75826D-68FC-4EF5-9D08-95E6F3FB9C32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1122578053"/>
      </p:ext>
    </p:extLst>
  </p:cSld>
  <p:clrMapOvr>
    <a:masterClrMapping/>
  </p:clrMapOvr>
  <p:transition spd="slow"/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Rectangle 7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789ABB-FBF9-4330-8A8E-DB96BD63B1AB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3822906975"/>
      </p:ext>
    </p:extLst>
  </p:cSld>
  <p:clrMapOvr>
    <a:masterClrMapping/>
  </p:clrMapOvr>
  <p:transition spd="slow"/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8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B85CFB-4F50-47F9-AB8E-D8ED299F3217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3766103208"/>
      </p:ext>
    </p:extLst>
  </p:cSld>
  <p:clrMapOvr>
    <a:masterClrMapping/>
  </p:clrMapOvr>
  <p:transition spd="slow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7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3F39E4-6194-4719-ACB9-DAD922AF4096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3185806080"/>
      </p:ext>
    </p:extLst>
  </p:cSld>
  <p:clrMapOvr>
    <a:masterClrMapping/>
  </p:clrMapOvr>
  <p:transition spd="slow"/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7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EB358A-1811-4CF0-9FE0-229FA420BA14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4242431206"/>
      </p:ext>
    </p:extLst>
  </p:cSld>
  <p:clrMapOvr>
    <a:masterClrMapping/>
  </p:clrMapOvr>
  <p:transition spd="slow"/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7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A87E3F-9D9A-4080-A134-27081203F9FF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2971541220"/>
      </p:ext>
    </p:extLst>
  </p:cSld>
  <p:clrMapOvr>
    <a:masterClrMapping/>
  </p:clrMapOvr>
  <p:transition spd="slow"/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7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AB7A0A-24D7-4EAA-9306-29AC2FC44097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1517592634"/>
      </p:ext>
    </p:extLst>
  </p:cSld>
  <p:clrMapOvr>
    <a:masterClrMapping/>
  </p:clrMapOvr>
  <p:transition spd="slow"/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239000" y="228600"/>
            <a:ext cx="1600200" cy="5867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438400" y="228600"/>
            <a:ext cx="4648200" cy="5867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7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2DA644-A3A9-409B-A823-7BFF4A0DCF34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330252116"/>
      </p:ext>
    </p:extLst>
  </p:cSld>
  <p:clrMapOvr>
    <a:masterClrMapping/>
  </p:clrMapOvr>
  <p:transition spd="slow"/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270A93-5419-4FB6-9F49-97CA6468FFF3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2155812471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90AE0C-8183-4AD0-8CE5-DBA86611BF5D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3557639319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7CAE50-5EBC-4D96-B608-57D4A76EF97F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2227215284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0A91D4-C8A2-454A-9D6C-6A5DE7EE3011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3614078773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04ABCB-3F41-4785-BAED-B19FFEA38284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486324498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F5666C-373E-4BAC-9DFF-0486B925C23C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7394251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239000" y="228600"/>
            <a:ext cx="1600200" cy="5867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438400" y="228600"/>
            <a:ext cx="4648200" cy="5867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7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A68342-8AC5-4C7D-9622-1155D6C5DE0B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922760456"/>
      </p:ext>
    </p:extLst>
  </p:cSld>
  <p:clrMapOvr>
    <a:masterClrMapping/>
  </p:clrMapOvr>
  <p:transition spd="slow"/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8F24C7-13D9-414B-AEC0-3EF724EDAB4E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1745543290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2B8F9C-D969-4608-878B-0793E5EF2BE4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4232699803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66E16D-267C-4FEE-B9C7-EDEB02CED540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1906939707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9EB301-FACE-4880-A0FC-B81C517269F7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3974065854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F66D59-554A-4618-AEF8-8F186AE8D06D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2037315342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A14579-0CC8-41AC-AC4A-D894B1F0DBF8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995529685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noProof="0"/>
              <a:t>Вставка диаграммы</a:t>
            </a:r>
            <a:endParaRPr lang="en-US" noProof="0"/>
          </a:p>
        </p:txBody>
      </p:sp>
      <p:sp>
        <p:nvSpPr>
          <p:cNvPr id="5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153C75-073F-435B-8888-2C43A3598A04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457767476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itlemaster_m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2278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362200" y="3429000"/>
            <a:ext cx="6400800" cy="1447800"/>
          </a:xfr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182279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838200" y="1371600"/>
            <a:ext cx="7620000" cy="2057400"/>
          </a:xfr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</a:ln>
        </p:spPr>
        <p:txBody>
          <a:bodyPr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Rectangle 3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304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>
            <a:extLst/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178C00-64EB-4005-A2D3-621037AD5F92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4200485776"/>
      </p:ext>
    </p:extLst>
  </p:cSld>
  <p:clrMapOvr>
    <a:masterClrMapping/>
  </p:clrMapOvr>
  <p:transition spd="slow"/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7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9B3E31-25E2-4CC4-8BC7-A4221716ED42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1097051287"/>
      </p:ext>
    </p:extLst>
  </p:cSld>
  <p:clrMapOvr>
    <a:masterClrMapping/>
  </p:clrMapOvr>
  <p:transition spd="slow"/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7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CC2479-54FA-4F07-BC1D-00B1AAC6D506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120012768"/>
      </p:ext>
    </p:extLst>
  </p:cSld>
  <p:clrMapOvr>
    <a:masterClrMapping/>
  </p:clrMapOvr>
  <p:transition spd="slow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7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D93297-D751-4EFC-9D50-D0CDB96C58B5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2742988777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438400" y="1600200"/>
            <a:ext cx="3124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715000" y="1600200"/>
            <a:ext cx="3124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Rectangle 7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EB1F8A-0164-4ED6-B71A-D1E0EF9CDEFE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2012575571"/>
      </p:ext>
    </p:extLst>
  </p:cSld>
  <p:clrMapOvr>
    <a:masterClrMapping/>
  </p:clrMapOvr>
  <p:transition spd="slow"/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Rectangle 7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EA77BD-FD36-4A99-8C5F-E4B35136DACC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3945089967"/>
      </p:ext>
    </p:extLst>
  </p:cSld>
  <p:clrMapOvr>
    <a:masterClrMapping/>
  </p:clrMapOvr>
  <p:transition spd="slow"/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Rectangle 7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F7650F-9A54-43B6-AF2E-CFA50F2CD4D2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1463895473"/>
      </p:ext>
    </p:extLst>
  </p:cSld>
  <p:clrMapOvr>
    <a:masterClrMapping/>
  </p:clrMapOvr>
  <p:transition spd="slow"/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8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F544AB-718F-4376-9FF7-BE65C998DD5D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205942379"/>
      </p:ext>
    </p:extLst>
  </p:cSld>
  <p:clrMapOvr>
    <a:masterClrMapping/>
  </p:clrMapOvr>
  <p:transition spd="slow"/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7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9DAC3A-FA18-43D9-AEAA-63B2A25A6E2B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4234055011"/>
      </p:ext>
    </p:extLst>
  </p:cSld>
  <p:clrMapOvr>
    <a:masterClrMapping/>
  </p:clrMapOvr>
  <p:transition spd="slow"/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7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802290-3717-4A3D-9C73-1613D5C02640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2569679571"/>
      </p:ext>
    </p:extLst>
  </p:cSld>
  <p:clrMapOvr>
    <a:masterClrMapping/>
  </p:clrMapOvr>
  <p:transition spd="slow"/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7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AABD75-8AE6-49EB-B665-0A9C413E489A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3778973544"/>
      </p:ext>
    </p:extLst>
  </p:cSld>
  <p:clrMapOvr>
    <a:masterClrMapping/>
  </p:clrMapOvr>
  <p:transition spd="slow"/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239000" y="228600"/>
            <a:ext cx="1600200" cy="5867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438400" y="228600"/>
            <a:ext cx="4648200" cy="5867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7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167152-1FE6-471E-AD65-78485F7D8B94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1378660245"/>
      </p:ext>
    </p:extLst>
  </p:cSld>
  <p:clrMapOvr>
    <a:masterClrMapping/>
  </p:clrMapOvr>
  <p:transition spd="slow"/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826862-DA11-4E4A-9B18-F4D23DB1753E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2878729014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67132A-4843-4DE8-A1DB-92D51B6CB37A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35006895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70EB11-D16D-4126-B257-EA25F2DFD038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4012513927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AB55D-1732-4BCC-A457-1CA434003B28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893711941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53D703-798E-46FD-86E9-71F755D60F67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3105882057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325CA9-9053-48C4-8224-9ADEBBFF9929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2903171947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B23EFE-FCEC-4371-9B81-C0BC36DBA1F5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2666159617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D6153C-8C1C-45C6-99E5-D2DB12B4000D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825272367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7F9060-394A-4DD5-B2E4-B8F7BBAE7BD2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1855048344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C589A7-88B3-4C76-ABE6-7AB2E5CAE3B6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2960479021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456BD3-EF77-49B4-B947-2B4242DBCFF7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1472914121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6CF18A-44CB-4AFD-A661-F090BA43E80C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2464641295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380835-4DAE-46AC-839E-2EDA037251D5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2576958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5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C4D44B-02A0-4BE6-ABAD-0225E4F87F96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21993830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575C7C-5A83-474A-8D44-AB46B3D23DCA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834255469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noProof="0"/>
              <a:t>Вставка диаграммы</a:t>
            </a:r>
            <a:endParaRPr lang="en-US" noProof="0"/>
          </a:p>
        </p:txBody>
      </p:sp>
      <p:sp>
        <p:nvSpPr>
          <p:cNvPr id="5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B1018B-6EC9-452C-A854-7F2CDCD3AF38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2553283443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itlemaster_m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2278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362200" y="3429000"/>
            <a:ext cx="6400800" cy="1447800"/>
          </a:xfr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182279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838200" y="1371600"/>
            <a:ext cx="7620000" cy="2057400"/>
          </a:xfr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</a:ln>
        </p:spPr>
        <p:txBody>
          <a:bodyPr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Rectangle 3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304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>
            <a:extLst/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40BAF9-AF04-4F92-A238-3E72B848B0DF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2780270675"/>
      </p:ext>
    </p:extLst>
  </p:cSld>
  <p:clrMapOvr>
    <a:masterClrMapping/>
  </p:clrMapOvr>
  <p:transition spd="slow"/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7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2E116F-93C1-4CAD-990E-E31C61BCAAE9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1397386037"/>
      </p:ext>
    </p:extLst>
  </p:cSld>
  <p:clrMapOvr>
    <a:masterClrMapping/>
  </p:clrMapOvr>
  <p:transition spd="slow"/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7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227A68-AC57-4B41-837A-CC950DD36667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378327485"/>
      </p:ext>
    </p:extLst>
  </p:cSld>
  <p:clrMapOvr>
    <a:masterClrMapping/>
  </p:clrMapOvr>
  <p:transition spd="slow"/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438400" y="1600200"/>
            <a:ext cx="3124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715000" y="1600200"/>
            <a:ext cx="3124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Rectangle 7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F8F1CE-2C43-4640-9CD9-3243B422F631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1182094936"/>
      </p:ext>
    </p:extLst>
  </p:cSld>
  <p:clrMapOvr>
    <a:masterClrMapping/>
  </p:clrMapOvr>
  <p:transition spd="slow"/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Rectangle 7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A7631F-EFD0-4502-B62B-4757533E509F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894818398"/>
      </p:ext>
    </p:extLst>
  </p:cSld>
  <p:clrMapOvr>
    <a:masterClrMapping/>
  </p:clrMapOvr>
  <p:transition spd="slow"/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Rectangle 7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C2637C-D68E-426A-A830-AB91086A6CC4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3711666475"/>
      </p:ext>
    </p:extLst>
  </p:cSld>
  <p:clrMapOvr>
    <a:masterClrMapping/>
  </p:clrMapOvr>
  <p:transition spd="slow"/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8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E30C26-3949-4EBE-B55F-153A4D02F332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3782254629"/>
      </p:ext>
    </p:extLst>
  </p:cSld>
  <p:clrMapOvr>
    <a:masterClrMapping/>
  </p:clrMapOvr>
  <p:transition spd="slow"/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7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95A4B7-3543-4EB2-AEB9-F699A0B486FB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3580759680"/>
      </p:ext>
    </p:extLst>
  </p:cSld>
  <p:clrMapOvr>
    <a:masterClrMapping/>
  </p:clrMapOvr>
  <p:transition spd="slow"/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7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427BA8-E54B-48B0-8E17-8341050CDDEE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1252718789"/>
      </p:ext>
    </p:extLst>
  </p:cSld>
  <p:clrMapOvr>
    <a:masterClrMapping/>
  </p:clrMapOvr>
  <p:transition spd="slow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4E3847-863A-427C-9696-F5A5C51013F7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1137586987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7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468D66-049D-427F-8FDC-3D3C28988A8B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2852478155"/>
      </p:ext>
    </p:extLst>
  </p:cSld>
  <p:clrMapOvr>
    <a:masterClrMapping/>
  </p:clrMapOvr>
  <p:transition spd="slow"/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239000" y="228600"/>
            <a:ext cx="1600200" cy="5867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438400" y="228600"/>
            <a:ext cx="4648200" cy="5867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7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FB0D05-69D9-4A10-808B-67F4F594005B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3423971724"/>
      </p:ext>
    </p:extLst>
  </p:cSld>
  <p:clrMapOvr>
    <a:masterClrMapping/>
  </p:clrMapOvr>
  <p:transition spd="slow"/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noProof="0"/>
              <a:t>Вставка диаграммы</a:t>
            </a:r>
            <a:endParaRPr lang="en-US" noProof="0"/>
          </a:p>
        </p:txBody>
      </p:sp>
      <p:sp>
        <p:nvSpPr>
          <p:cNvPr id="5" name="Rectangle 7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CD5C77-1249-4076-9210-75748BB83476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4260738764"/>
      </p:ext>
    </p:extLst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F56DAC-A51C-4C06-8525-CE514DEE61B2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3336036966"/>
      </p:ext>
    </p:extLst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C49035-E333-49C5-A5EA-5397B6A159B0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2613714709"/>
      </p:ext>
    </p:extLst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10006A-7261-4B7B-9C2D-B289A140D18C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1770854639"/>
      </p:ext>
    </p:extLst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E39149-0DC0-486E-9276-1AF04AF45EC3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3252850022"/>
      </p:ext>
    </p:extLst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30944F-C755-4D70-AED9-99D87C0637AF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765726515"/>
      </p:ext>
    </p:extLst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C0C148-BEB2-4A3D-A5AC-AEB19AB29009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3412793879"/>
      </p:ext>
    </p:extLst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6EBA3A-EF2E-428D-8FF9-EB947377696F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27630343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85521E-A1EB-4148-ABB9-3AB01CB8BE16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2600114940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5AD1D4-8493-4951-BA06-F10265A7EE58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2140201321"/>
      </p:ext>
    </p:extLst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BF0C09-B60A-456B-A8C2-F2FE570BC978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3365105199"/>
      </p:ext>
    </p:extLst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3E5A5-2365-4414-B82B-0BF41EDE5603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1591384537"/>
      </p:ext>
    </p:extLst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7609DC-1E7B-4DEA-97E8-3DBCEC143417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660899582"/>
      </p:ext>
    </p:extLst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338FAF-8EDB-42B9-80C6-FEE4D23AD0A6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2924371390"/>
      </p:ext>
    </p:extLst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noProof="0"/>
              <a:t>Вставка диаграммы</a:t>
            </a:r>
            <a:endParaRPr lang="en-US" noProof="0"/>
          </a:p>
        </p:txBody>
      </p:sp>
      <p:sp>
        <p:nvSpPr>
          <p:cNvPr id="5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DA64AE-99CF-4F41-BAA8-D8B32AA928E2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155146847"/>
      </p:ext>
    </p:extLst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>
              <a:gd name="T0" fmla="*/ 2147483646 w 3985"/>
              <a:gd name="T1" fmla="*/ 0 h 3619"/>
              <a:gd name="T2" fmla="*/ 0 w 3985"/>
              <a:gd name="T3" fmla="*/ 2147483646 h 3619"/>
              <a:gd name="T4" fmla="*/ 2147483646 w 3985"/>
              <a:gd name="T5" fmla="*/ 2147483646 h 3619"/>
              <a:gd name="T6" fmla="*/ 2147483646 w 3985"/>
              <a:gd name="T7" fmla="*/ 2147483646 h 3619"/>
              <a:gd name="T8" fmla="*/ 2147483646 w 3985"/>
              <a:gd name="T9" fmla="*/ 0 h 3619"/>
              <a:gd name="T10" fmla="*/ 2147483646 w 3985"/>
              <a:gd name="T11" fmla="*/ 0 h 36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3301552 w 794"/>
                <a:gd name="T1" fmla="*/ 523657 h 414"/>
                <a:gd name="T2" fmla="*/ 2952570 w 794"/>
                <a:gd name="T3" fmla="*/ 421696 h 414"/>
                <a:gd name="T4" fmla="*/ 2312637 w 794"/>
                <a:gd name="T5" fmla="*/ 278643 h 414"/>
                <a:gd name="T6" fmla="*/ 295141 w 794"/>
                <a:gd name="T7" fmla="*/ 0 h 414"/>
                <a:gd name="T8" fmla="*/ 95189 w 794"/>
                <a:gd name="T9" fmla="*/ 26400 h 414"/>
                <a:gd name="T10" fmla="*/ 0 w 794"/>
                <a:gd name="T11" fmla="*/ 110131 h 414"/>
                <a:gd name="T12" fmla="*/ 116003 w 794"/>
                <a:gd name="T13" fmla="*/ 205667 h 414"/>
                <a:gd name="T14" fmla="*/ 2370029 w 794"/>
                <a:gd name="T15" fmla="*/ 542555 h 414"/>
                <a:gd name="T16" fmla="*/ 2863890 w 794"/>
                <a:gd name="T17" fmla="*/ 520982 h 414"/>
                <a:gd name="T18" fmla="*/ 3263183 w 794"/>
                <a:gd name="T19" fmla="*/ 548885 h 414"/>
                <a:gd name="T20" fmla="*/ 3301552 w 794"/>
                <a:gd name="T21" fmla="*/ 523657 h 414"/>
                <a:gd name="T22" fmla="*/ 3301552 w 794"/>
                <a:gd name="T23" fmla="*/ 523657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2200 w 1586"/>
                <a:gd name="T1" fmla="*/ 0 h 821"/>
                <a:gd name="T2" fmla="*/ 21375 w 1586"/>
                <a:gd name="T3" fmla="*/ 2658 h 821"/>
                <a:gd name="T4" fmla="*/ 22931 w 1586"/>
                <a:gd name="T5" fmla="*/ 3268 h 821"/>
                <a:gd name="T6" fmla="*/ 25472 w 1586"/>
                <a:gd name="T7" fmla="*/ 4056 h 821"/>
                <a:gd name="T8" fmla="*/ 25135 w 1586"/>
                <a:gd name="T9" fmla="*/ 4205 h 821"/>
                <a:gd name="T10" fmla="*/ 21676 w 1586"/>
                <a:gd name="T11" fmla="*/ 4030 h 821"/>
                <a:gd name="T12" fmla="*/ 18385 w 1586"/>
                <a:gd name="T13" fmla="*/ 4154 h 821"/>
                <a:gd name="T14" fmla="*/ 665 w 1586"/>
                <a:gd name="T15" fmla="*/ 1530 h 821"/>
                <a:gd name="T16" fmla="*/ 0 w 1586"/>
                <a:gd name="T17" fmla="*/ 769 h 821"/>
                <a:gd name="T18" fmla="*/ 737 w 1586"/>
                <a:gd name="T19" fmla="*/ 162 h 821"/>
                <a:gd name="T20" fmla="*/ 2200 w 1586"/>
                <a:gd name="T21" fmla="*/ 0 h 821"/>
                <a:gd name="T22" fmla="*/ 2200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1704 h 747"/>
                <a:gd name="T2" fmla="*/ 15111 w 1049"/>
                <a:gd name="T3" fmla="*/ 3920 h 747"/>
                <a:gd name="T4" fmla="*/ 15392 w 1049"/>
                <a:gd name="T5" fmla="*/ 2803 h 747"/>
                <a:gd name="T6" fmla="*/ 17194 w 1049"/>
                <a:gd name="T7" fmla="*/ 2216 h 747"/>
                <a:gd name="T8" fmla="*/ 1278 w 1049"/>
                <a:gd name="T9" fmla="*/ 0 h 747"/>
                <a:gd name="T10" fmla="*/ 0 w 1049"/>
                <a:gd name="T11" fmla="*/ 664 h 747"/>
                <a:gd name="T12" fmla="*/ 0 w 1049"/>
                <a:gd name="T13" fmla="*/ 1704 h 747"/>
                <a:gd name="T14" fmla="*/ 0 w 1049"/>
                <a:gd name="T15" fmla="*/ 1704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9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1748 w 150"/>
                  <a:gd name="T1" fmla="*/ 0 h 173"/>
                  <a:gd name="T2" fmla="*/ 643 w 150"/>
                  <a:gd name="T3" fmla="*/ 364 h 173"/>
                  <a:gd name="T4" fmla="*/ 0 w 150"/>
                  <a:gd name="T5" fmla="*/ 950 h 173"/>
                  <a:gd name="T6" fmla="*/ 1272 w 150"/>
                  <a:gd name="T7" fmla="*/ 878 h 173"/>
                  <a:gd name="T8" fmla="*/ 1639 w 150"/>
                  <a:gd name="T9" fmla="*/ 464 h 173"/>
                  <a:gd name="T10" fmla="*/ 2391 w 150"/>
                  <a:gd name="T11" fmla="*/ 147 h 173"/>
                  <a:gd name="T12" fmla="*/ 1748 w 150"/>
                  <a:gd name="T13" fmla="*/ 0 h 173"/>
                  <a:gd name="T14" fmla="*/ 1748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2532 w 1684"/>
                  <a:gd name="T1" fmla="*/ 0 h 880"/>
                  <a:gd name="T2" fmla="*/ 1024 w 1684"/>
                  <a:gd name="T3" fmla="*/ 270 h 880"/>
                  <a:gd name="T4" fmla="*/ 0 w 1684"/>
                  <a:gd name="T5" fmla="*/ 1079 h 880"/>
                  <a:gd name="T6" fmla="*/ 1092 w 1684"/>
                  <a:gd name="T7" fmla="*/ 1861 h 880"/>
                  <a:gd name="T8" fmla="*/ 19196 w 1684"/>
                  <a:gd name="T9" fmla="*/ 4495 h 880"/>
                  <a:gd name="T10" fmla="*/ 23096 w 1684"/>
                  <a:gd name="T11" fmla="*/ 4331 h 880"/>
                  <a:gd name="T12" fmla="*/ 26256 w 1684"/>
                  <a:gd name="T13" fmla="*/ 4564 h 880"/>
                  <a:gd name="T14" fmla="*/ 27353 w 1684"/>
                  <a:gd name="T15" fmla="*/ 4194 h 880"/>
                  <a:gd name="T16" fmla="*/ 24393 w 1684"/>
                  <a:gd name="T17" fmla="*/ 3442 h 880"/>
                  <a:gd name="T18" fmla="*/ 23191 w 1684"/>
                  <a:gd name="T19" fmla="*/ 2658 h 880"/>
                  <a:gd name="T20" fmla="*/ 22243 w 1684"/>
                  <a:gd name="T21" fmla="*/ 2733 h 880"/>
                  <a:gd name="T22" fmla="*/ 23370 w 1684"/>
                  <a:gd name="T23" fmla="*/ 3442 h 880"/>
                  <a:gd name="T24" fmla="*/ 25630 w 1684"/>
                  <a:gd name="T25" fmla="*/ 4197 h 880"/>
                  <a:gd name="T26" fmla="*/ 22953 w 1684"/>
                  <a:gd name="T27" fmla="*/ 4081 h 880"/>
                  <a:gd name="T28" fmla="*/ 19796 w 1684"/>
                  <a:gd name="T29" fmla="*/ 4217 h 880"/>
                  <a:gd name="T30" fmla="*/ 20380 w 1684"/>
                  <a:gd name="T31" fmla="*/ 3368 h 880"/>
                  <a:gd name="T32" fmla="*/ 21733 w 1684"/>
                  <a:gd name="T33" fmla="*/ 2790 h 880"/>
                  <a:gd name="T34" fmla="*/ 20149 w 1684"/>
                  <a:gd name="T35" fmla="*/ 2862 h 880"/>
                  <a:gd name="T36" fmla="*/ 18921 w 1684"/>
                  <a:gd name="T37" fmla="*/ 3414 h 880"/>
                  <a:gd name="T38" fmla="*/ 18503 w 1684"/>
                  <a:gd name="T39" fmla="*/ 4104 h 880"/>
                  <a:gd name="T40" fmla="*/ 1740 w 1684"/>
                  <a:gd name="T41" fmla="*/ 1607 h 880"/>
                  <a:gd name="T42" fmla="*/ 1296 w 1684"/>
                  <a:gd name="T43" fmla="*/ 1114 h 880"/>
                  <a:gd name="T44" fmla="*/ 1672 w 1684"/>
                  <a:gd name="T45" fmla="*/ 495 h 880"/>
                  <a:gd name="T46" fmla="*/ 3519 w 1684"/>
                  <a:gd name="T47" fmla="*/ 0 h 880"/>
                  <a:gd name="T48" fmla="*/ 2532 w 1684"/>
                  <a:gd name="T49" fmla="*/ 0 h 880"/>
                  <a:gd name="T50" fmla="*/ 2532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1626 w 1190"/>
                  <a:gd name="T1" fmla="*/ 0 h 500"/>
                  <a:gd name="T2" fmla="*/ 19325 w 1190"/>
                  <a:gd name="T3" fmla="*/ 2533 h 500"/>
                  <a:gd name="T4" fmla="*/ 17462 w 1190"/>
                  <a:gd name="T5" fmla="*/ 2585 h 500"/>
                  <a:gd name="T6" fmla="*/ 0 w 1190"/>
                  <a:gd name="T7" fmla="*/ 139 h 500"/>
                  <a:gd name="T8" fmla="*/ 1626 w 1190"/>
                  <a:gd name="T9" fmla="*/ 0 h 500"/>
                  <a:gd name="T10" fmla="*/ 1626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1908 w 160"/>
                  <a:gd name="T1" fmla="*/ 0 h 335"/>
                  <a:gd name="T2" fmla="*/ 312 w 160"/>
                  <a:gd name="T3" fmla="*/ 537 h 335"/>
                  <a:gd name="T4" fmla="*/ 0 w 160"/>
                  <a:gd name="T5" fmla="*/ 1155 h 335"/>
                  <a:gd name="T6" fmla="*/ 548 w 160"/>
                  <a:gd name="T7" fmla="*/ 1580 h 335"/>
                  <a:gd name="T8" fmla="*/ 1539 w 160"/>
                  <a:gd name="T9" fmla="*/ 1685 h 335"/>
                  <a:gd name="T10" fmla="*/ 1249 w 160"/>
                  <a:gd name="T11" fmla="*/ 771 h 335"/>
                  <a:gd name="T12" fmla="*/ 2625 w 160"/>
                  <a:gd name="T13" fmla="*/ 88 h 335"/>
                  <a:gd name="T14" fmla="*/ 1908 w 160"/>
                  <a:gd name="T15" fmla="*/ 0 h 335"/>
                  <a:gd name="T16" fmla="*/ 1908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228 w 489"/>
                  <a:gd name="T1" fmla="*/ 180 h 296"/>
                  <a:gd name="T2" fmla="*/ 2539 w 489"/>
                  <a:gd name="T3" fmla="*/ 347 h 296"/>
                  <a:gd name="T4" fmla="*/ 5152 w 489"/>
                  <a:gd name="T5" fmla="*/ 718 h 296"/>
                  <a:gd name="T6" fmla="*/ 6996 w 489"/>
                  <a:gd name="T7" fmla="*/ 1273 h 296"/>
                  <a:gd name="T8" fmla="*/ 5183 w 489"/>
                  <a:gd name="T9" fmla="*/ 1204 h 296"/>
                  <a:gd name="T10" fmla="*/ 2204 w 489"/>
                  <a:gd name="T11" fmla="*/ 764 h 296"/>
                  <a:gd name="T12" fmla="*/ 793 w 489"/>
                  <a:gd name="T13" fmla="*/ 419 h 296"/>
                  <a:gd name="T14" fmla="*/ 1696 w 489"/>
                  <a:gd name="T15" fmla="*/ 853 h 296"/>
                  <a:gd name="T16" fmla="*/ 4323 w 489"/>
                  <a:gd name="T17" fmla="*/ 1411 h 296"/>
                  <a:gd name="T18" fmla="*/ 7405 w 489"/>
                  <a:gd name="T19" fmla="*/ 1552 h 296"/>
                  <a:gd name="T20" fmla="*/ 7772 w 489"/>
                  <a:gd name="T21" fmla="*/ 1172 h 296"/>
                  <a:gd name="T22" fmla="*/ 6264 w 489"/>
                  <a:gd name="T23" fmla="*/ 630 h 296"/>
                  <a:gd name="T24" fmla="*/ 2699 w 489"/>
                  <a:gd name="T25" fmla="*/ 90 h 296"/>
                  <a:gd name="T26" fmla="*/ 0 w 489"/>
                  <a:gd name="T27" fmla="*/ 0 h 296"/>
                  <a:gd name="T28" fmla="*/ 228 w 489"/>
                  <a:gd name="T29" fmla="*/ 180 h 296"/>
                  <a:gd name="T30" fmla="*/ 228 w 489"/>
                  <a:gd name="T31" fmla="*/ 180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>
                <a:gd name="T0" fmla="*/ 123 w 794"/>
                <a:gd name="T1" fmla="*/ 25 h 414"/>
                <a:gd name="T2" fmla="*/ 110 w 794"/>
                <a:gd name="T3" fmla="*/ 20 h 414"/>
                <a:gd name="T4" fmla="*/ 86 w 794"/>
                <a:gd name="T5" fmla="*/ 13 h 414"/>
                <a:gd name="T6" fmla="*/ 10 w 794"/>
                <a:gd name="T7" fmla="*/ 0 h 414"/>
                <a:gd name="T8" fmla="*/ 4 w 794"/>
                <a:gd name="T9" fmla="*/ 1 h 414"/>
                <a:gd name="T10" fmla="*/ 0 w 794"/>
                <a:gd name="T11" fmla="*/ 6 h 414"/>
                <a:gd name="T12" fmla="*/ 4 w 794"/>
                <a:gd name="T13" fmla="*/ 10 h 414"/>
                <a:gd name="T14" fmla="*/ 89 w 794"/>
                <a:gd name="T15" fmla="*/ 26 h 414"/>
                <a:gd name="T16" fmla="*/ 107 w 794"/>
                <a:gd name="T17" fmla="*/ 25 h 414"/>
                <a:gd name="T18" fmla="*/ 122 w 794"/>
                <a:gd name="T19" fmla="*/ 26 h 414"/>
                <a:gd name="T20" fmla="*/ 123 w 794"/>
                <a:gd name="T21" fmla="*/ 25 h 414"/>
                <a:gd name="T22" fmla="*/ 123 w 794"/>
                <a:gd name="T23" fmla="*/ 25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>
                <a:gd name="T0" fmla="*/ 0 w 1586"/>
                <a:gd name="T1" fmla="*/ 0 h 821"/>
                <a:gd name="T2" fmla="*/ 1 w 1586"/>
                <a:gd name="T3" fmla="*/ 0 h 821"/>
                <a:gd name="T4" fmla="*/ 1 w 1586"/>
                <a:gd name="T5" fmla="*/ 0 h 821"/>
                <a:gd name="T6" fmla="*/ 1 w 1586"/>
                <a:gd name="T7" fmla="*/ 0 h 821"/>
                <a:gd name="T8" fmla="*/ 1 w 1586"/>
                <a:gd name="T9" fmla="*/ 0 h 821"/>
                <a:gd name="T10" fmla="*/ 1 w 1586"/>
                <a:gd name="T11" fmla="*/ 0 h 821"/>
                <a:gd name="T12" fmla="*/ 1 w 1586"/>
                <a:gd name="T13" fmla="*/ 0 h 821"/>
                <a:gd name="T14" fmla="*/ 0 w 1586"/>
                <a:gd name="T15" fmla="*/ 0 h 821"/>
                <a:gd name="T16" fmla="*/ 0 w 1586"/>
                <a:gd name="T17" fmla="*/ 0 h 821"/>
                <a:gd name="T18" fmla="*/ 0 w 1586"/>
                <a:gd name="T19" fmla="*/ 0 h 821"/>
                <a:gd name="T20" fmla="*/ 0 w 1586"/>
                <a:gd name="T21" fmla="*/ 0 h 821"/>
                <a:gd name="T22" fmla="*/ 0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 rot="7320404">
              <a:off x="5000" y="2913"/>
              <a:ext cx="416" cy="265"/>
            </a:xfrm>
            <a:custGeom>
              <a:avLst/>
              <a:gdLst>
                <a:gd name="T0" fmla="*/ 0 w 1049"/>
                <a:gd name="T1" fmla="*/ 0 h 747"/>
                <a:gd name="T2" fmla="*/ 1 w 1049"/>
                <a:gd name="T3" fmla="*/ 0 h 747"/>
                <a:gd name="T4" fmla="*/ 1 w 1049"/>
                <a:gd name="T5" fmla="*/ 0 h 747"/>
                <a:gd name="T6" fmla="*/ 1 w 1049"/>
                <a:gd name="T7" fmla="*/ 0 h 747"/>
                <a:gd name="T8" fmla="*/ 0 w 1049"/>
                <a:gd name="T9" fmla="*/ 0 h 747"/>
                <a:gd name="T10" fmla="*/ 0 w 1049"/>
                <a:gd name="T11" fmla="*/ 0 h 747"/>
                <a:gd name="T12" fmla="*/ 0 w 1049"/>
                <a:gd name="T13" fmla="*/ 0 h 747"/>
                <a:gd name="T14" fmla="*/ 0 w 1049"/>
                <a:gd name="T15" fmla="*/ 0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19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9" cy="667"/>
              <a:chOff x="4986" y="2752"/>
              <a:chExt cx="469" cy="667"/>
            </a:xfrm>
          </p:grpSpPr>
          <p:sp>
            <p:nvSpPr>
              <p:cNvPr id="20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>
                  <a:gd name="T0" fmla="*/ 0 w 150"/>
                  <a:gd name="T1" fmla="*/ 0 h 173"/>
                  <a:gd name="T2" fmla="*/ 0 w 150"/>
                  <a:gd name="T3" fmla="*/ 0 h 173"/>
                  <a:gd name="T4" fmla="*/ 0 w 150"/>
                  <a:gd name="T5" fmla="*/ 0 h 173"/>
                  <a:gd name="T6" fmla="*/ 0 w 150"/>
                  <a:gd name="T7" fmla="*/ 0 h 173"/>
                  <a:gd name="T8" fmla="*/ 0 w 150"/>
                  <a:gd name="T9" fmla="*/ 0 h 173"/>
                  <a:gd name="T10" fmla="*/ 0 w 150"/>
                  <a:gd name="T11" fmla="*/ 0 h 173"/>
                  <a:gd name="T12" fmla="*/ 0 w 150"/>
                  <a:gd name="T13" fmla="*/ 0 h 173"/>
                  <a:gd name="T14" fmla="*/ 0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>
                  <a:gd name="T0" fmla="*/ 0 w 1684"/>
                  <a:gd name="T1" fmla="*/ 0 h 880"/>
                  <a:gd name="T2" fmla="*/ 0 w 1684"/>
                  <a:gd name="T3" fmla="*/ 0 h 880"/>
                  <a:gd name="T4" fmla="*/ 0 w 1684"/>
                  <a:gd name="T5" fmla="*/ 0 h 880"/>
                  <a:gd name="T6" fmla="*/ 0 w 1684"/>
                  <a:gd name="T7" fmla="*/ 0 h 880"/>
                  <a:gd name="T8" fmla="*/ 1 w 1684"/>
                  <a:gd name="T9" fmla="*/ 0 h 880"/>
                  <a:gd name="T10" fmla="*/ 1 w 1684"/>
                  <a:gd name="T11" fmla="*/ 0 h 880"/>
                  <a:gd name="T12" fmla="*/ 1 w 1684"/>
                  <a:gd name="T13" fmla="*/ 0 h 880"/>
                  <a:gd name="T14" fmla="*/ 1 w 1684"/>
                  <a:gd name="T15" fmla="*/ 0 h 880"/>
                  <a:gd name="T16" fmla="*/ 1 w 1684"/>
                  <a:gd name="T17" fmla="*/ 0 h 880"/>
                  <a:gd name="T18" fmla="*/ 1 w 1684"/>
                  <a:gd name="T19" fmla="*/ 0 h 880"/>
                  <a:gd name="T20" fmla="*/ 1 w 1684"/>
                  <a:gd name="T21" fmla="*/ 0 h 880"/>
                  <a:gd name="T22" fmla="*/ 1 w 1684"/>
                  <a:gd name="T23" fmla="*/ 0 h 880"/>
                  <a:gd name="T24" fmla="*/ 1 w 1684"/>
                  <a:gd name="T25" fmla="*/ 0 h 880"/>
                  <a:gd name="T26" fmla="*/ 1 w 1684"/>
                  <a:gd name="T27" fmla="*/ 0 h 880"/>
                  <a:gd name="T28" fmla="*/ 1 w 1684"/>
                  <a:gd name="T29" fmla="*/ 0 h 880"/>
                  <a:gd name="T30" fmla="*/ 1 w 1684"/>
                  <a:gd name="T31" fmla="*/ 0 h 880"/>
                  <a:gd name="T32" fmla="*/ 1 w 1684"/>
                  <a:gd name="T33" fmla="*/ 0 h 880"/>
                  <a:gd name="T34" fmla="*/ 1 w 1684"/>
                  <a:gd name="T35" fmla="*/ 0 h 880"/>
                  <a:gd name="T36" fmla="*/ 1 w 1684"/>
                  <a:gd name="T37" fmla="*/ 0 h 880"/>
                  <a:gd name="T38" fmla="*/ 1 w 1684"/>
                  <a:gd name="T39" fmla="*/ 0 h 880"/>
                  <a:gd name="T40" fmla="*/ 0 w 1684"/>
                  <a:gd name="T41" fmla="*/ 0 h 880"/>
                  <a:gd name="T42" fmla="*/ 0 w 1684"/>
                  <a:gd name="T43" fmla="*/ 0 h 880"/>
                  <a:gd name="T44" fmla="*/ 0 w 1684"/>
                  <a:gd name="T45" fmla="*/ 0 h 880"/>
                  <a:gd name="T46" fmla="*/ 0 w 1684"/>
                  <a:gd name="T47" fmla="*/ 0 h 880"/>
                  <a:gd name="T48" fmla="*/ 0 w 1684"/>
                  <a:gd name="T49" fmla="*/ 0 h 880"/>
                  <a:gd name="T50" fmla="*/ 0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0 w 1190"/>
                  <a:gd name="T1" fmla="*/ 0 h 500"/>
                  <a:gd name="T2" fmla="*/ 1 w 1190"/>
                  <a:gd name="T3" fmla="*/ 0 h 500"/>
                  <a:gd name="T4" fmla="*/ 1 w 1190"/>
                  <a:gd name="T5" fmla="*/ 0 h 500"/>
                  <a:gd name="T6" fmla="*/ 0 w 1190"/>
                  <a:gd name="T7" fmla="*/ 0 h 500"/>
                  <a:gd name="T8" fmla="*/ 0 w 1190"/>
                  <a:gd name="T9" fmla="*/ 0 h 500"/>
                  <a:gd name="T10" fmla="*/ 0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" name="Freeform 26"/>
              <p:cNvSpPr>
                <a:spLocks/>
              </p:cNvSpPr>
              <p:nvPr userDrawn="1"/>
            </p:nvSpPr>
            <p:spPr bwMode="auto">
              <a:xfrm rot="7320404">
                <a:off x="5364" y="2873"/>
                <a:ext cx="63" cy="118"/>
              </a:xfrm>
              <a:custGeom>
                <a:avLst/>
                <a:gdLst>
                  <a:gd name="T0" fmla="*/ 0 w 160"/>
                  <a:gd name="T1" fmla="*/ 0 h 335"/>
                  <a:gd name="T2" fmla="*/ 0 w 160"/>
                  <a:gd name="T3" fmla="*/ 0 h 335"/>
                  <a:gd name="T4" fmla="*/ 0 w 160"/>
                  <a:gd name="T5" fmla="*/ 0 h 335"/>
                  <a:gd name="T6" fmla="*/ 0 w 160"/>
                  <a:gd name="T7" fmla="*/ 0 h 335"/>
                  <a:gd name="T8" fmla="*/ 0 w 160"/>
                  <a:gd name="T9" fmla="*/ 0 h 335"/>
                  <a:gd name="T10" fmla="*/ 0 w 160"/>
                  <a:gd name="T11" fmla="*/ 0 h 335"/>
                  <a:gd name="T12" fmla="*/ 0 w 160"/>
                  <a:gd name="T13" fmla="*/ 0 h 335"/>
                  <a:gd name="T14" fmla="*/ 0 w 160"/>
                  <a:gd name="T15" fmla="*/ 0 h 335"/>
                  <a:gd name="T16" fmla="*/ 0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" name="Freeform 27"/>
              <p:cNvSpPr>
                <a:spLocks/>
              </p:cNvSpPr>
              <p:nvPr userDrawn="1"/>
            </p:nvSpPr>
            <p:spPr bwMode="auto">
              <a:xfrm rot="7320404">
                <a:off x="5137" y="3000"/>
                <a:ext cx="193" cy="104"/>
              </a:xfrm>
              <a:custGeom>
                <a:avLst/>
                <a:gdLst>
                  <a:gd name="T0" fmla="*/ 0 w 489"/>
                  <a:gd name="T1" fmla="*/ 0 h 296"/>
                  <a:gd name="T2" fmla="*/ 0 w 489"/>
                  <a:gd name="T3" fmla="*/ 0 h 296"/>
                  <a:gd name="T4" fmla="*/ 0 w 489"/>
                  <a:gd name="T5" fmla="*/ 0 h 296"/>
                  <a:gd name="T6" fmla="*/ 0 w 489"/>
                  <a:gd name="T7" fmla="*/ 0 h 296"/>
                  <a:gd name="T8" fmla="*/ 0 w 489"/>
                  <a:gd name="T9" fmla="*/ 0 h 296"/>
                  <a:gd name="T10" fmla="*/ 0 w 489"/>
                  <a:gd name="T11" fmla="*/ 0 h 296"/>
                  <a:gd name="T12" fmla="*/ 0 w 489"/>
                  <a:gd name="T13" fmla="*/ 0 h 296"/>
                  <a:gd name="T14" fmla="*/ 0 w 489"/>
                  <a:gd name="T15" fmla="*/ 0 h 296"/>
                  <a:gd name="T16" fmla="*/ 0 w 489"/>
                  <a:gd name="T17" fmla="*/ 0 h 296"/>
                  <a:gd name="T18" fmla="*/ 0 w 489"/>
                  <a:gd name="T19" fmla="*/ 0 h 296"/>
                  <a:gd name="T20" fmla="*/ 0 w 489"/>
                  <a:gd name="T21" fmla="*/ 0 h 296"/>
                  <a:gd name="T22" fmla="*/ 0 w 489"/>
                  <a:gd name="T23" fmla="*/ 0 h 296"/>
                  <a:gd name="T24" fmla="*/ 0 w 489"/>
                  <a:gd name="T25" fmla="*/ 0 h 296"/>
                  <a:gd name="T26" fmla="*/ 0 w 489"/>
                  <a:gd name="T27" fmla="*/ 0 h 296"/>
                  <a:gd name="T28" fmla="*/ 0 w 489"/>
                  <a:gd name="T29" fmla="*/ 0 h 296"/>
                  <a:gd name="T30" fmla="*/ 0 w 489"/>
                  <a:gd name="T31" fmla="*/ 0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>
              <a:gd name="T0" fmla="*/ 0 w 4288"/>
              <a:gd name="T1" fmla="*/ 0 h 459"/>
              <a:gd name="T2" fmla="*/ 2147483646 w 4288"/>
              <a:gd name="T3" fmla="*/ 2147483646 h 459"/>
              <a:gd name="T4" fmla="*/ 2147483646 w 4288"/>
              <a:gd name="T5" fmla="*/ 2147483646 h 459"/>
              <a:gd name="T6" fmla="*/ 2147483646 w 4288"/>
              <a:gd name="T7" fmla="*/ 2147483646 h 459"/>
              <a:gd name="T8" fmla="*/ 2147483646 w 4288"/>
              <a:gd name="T9" fmla="*/ 2147483646 h 459"/>
              <a:gd name="T10" fmla="*/ 2147483646 w 4288"/>
              <a:gd name="T11" fmla="*/ 2147483646 h 459"/>
              <a:gd name="T12" fmla="*/ 2147483646 w 4288"/>
              <a:gd name="T13" fmla="*/ 2147483646 h 45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>
              <a:gd name="T0" fmla="*/ 0 w 560"/>
              <a:gd name="T1" fmla="*/ 2147483646 h 240"/>
              <a:gd name="T2" fmla="*/ 2147483646 w 560"/>
              <a:gd name="T3" fmla="*/ 2147483646 h 240"/>
              <a:gd name="T4" fmla="*/ 2147483646 w 560"/>
              <a:gd name="T5" fmla="*/ 2147483646 h 240"/>
              <a:gd name="T6" fmla="*/ 2147483646 w 560"/>
              <a:gd name="T7" fmla="*/ 2147483646 h 24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5462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27" name="Rectangle 5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" name="Rectangle 6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" name="Rectangle 7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678B82-CF9F-4E7A-9570-87FF83D0565B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2853890319"/>
      </p:ext>
    </p:extLst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5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B551E1-EA2D-4D7F-955B-9F2E2F8880E1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3739576309"/>
      </p:ext>
    </p:extLst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5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610252-0C9B-4EFA-9B00-81923F946F09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2514952366"/>
      </p:ext>
    </p:extLst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3B49E1-B9B0-42FA-93E2-DD4626205B1B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77574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4B0FCD-22A2-4D9E-B4B4-8A20C7BD8402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4145152018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Rectangle 5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319413-7FF6-43A8-859D-A4C35A7EAA11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969309693"/>
      </p:ext>
    </p:extLst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Rectangle 5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3A4702-1483-457C-AF9C-127D52E45BC1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2478673700"/>
      </p:ext>
    </p:extLst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1F7EDF-92EE-4402-9BC9-677FE5E783FB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268065544"/>
      </p:ext>
    </p:extLst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6083C-A2BB-42EF-84B7-FC2AF02F094A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2720688622"/>
      </p:ext>
    </p:extLst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8615CD-3B5A-4F55-AD93-2BFE8A899547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596962114"/>
      </p:ext>
    </p:extLst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5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EC74E4-5170-44E5-8AD7-913CB7A30131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3530189836"/>
      </p:ext>
    </p:extLst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5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6C0E17-80F9-4348-8B28-E862DD59EC21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1895014769"/>
      </p:ext>
    </p:extLst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85800" y="1828800"/>
            <a:ext cx="7696200" cy="3657600"/>
          </a:xfrm>
        </p:spPr>
        <p:txBody>
          <a:bodyPr/>
          <a:lstStyle/>
          <a:p>
            <a:pPr lvl="0"/>
            <a:r>
              <a:rPr lang="ru-RU" noProof="0"/>
              <a:t>Вставка таблицы</a:t>
            </a:r>
            <a:endParaRPr lang="en-US" noProof="0"/>
          </a:p>
        </p:txBody>
      </p:sp>
      <p:sp>
        <p:nvSpPr>
          <p:cNvPr id="4" name="Rectangle 5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A1089F-0563-4AB0-8812-D8E9DFF3CD0D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2414377291"/>
      </p:ext>
    </p:extLst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685800" y="1828800"/>
            <a:ext cx="7696200" cy="3657600"/>
          </a:xfrm>
        </p:spPr>
        <p:txBody>
          <a:bodyPr/>
          <a:lstStyle/>
          <a:p>
            <a:pPr lvl="0"/>
            <a:r>
              <a:rPr lang="ru-RU" noProof="0"/>
              <a:t>Вставка рисунка SmartArt</a:t>
            </a:r>
            <a:endParaRPr lang="en-US" noProof="0"/>
          </a:p>
        </p:txBody>
      </p:sp>
      <p:sp>
        <p:nvSpPr>
          <p:cNvPr id="4" name="Rectangle 5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80A325-B41D-4E63-991D-C7F8AE4E8782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2225801670"/>
      </p:ext>
    </p:extLst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685800" y="1828800"/>
            <a:ext cx="7696200" cy="3657600"/>
          </a:xfrm>
        </p:spPr>
        <p:txBody>
          <a:bodyPr/>
          <a:lstStyle/>
          <a:p>
            <a:pPr lvl="0"/>
            <a:r>
              <a:rPr lang="ru-RU" noProof="0"/>
              <a:t>Вставка диаграммы</a:t>
            </a:r>
            <a:endParaRPr lang="en-US" noProof="0"/>
          </a:p>
        </p:txBody>
      </p:sp>
      <p:sp>
        <p:nvSpPr>
          <p:cNvPr id="4" name="Rectangle 5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42F190-CE52-46D9-B9F9-3C2BB9A4B016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8474240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93A1EE-C8F9-45FE-ADC6-4745C4292B9D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2632743165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7696200" cy="17526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85800" y="3733800"/>
            <a:ext cx="7696200" cy="17526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D62462-F85D-405F-AC62-8709D37992A2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1094910975"/>
      </p:ext>
    </p:extLst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noProof="0"/>
              <a:t>Вставка диаграммы</a:t>
            </a:r>
            <a:endParaRPr lang="en-US" noProof="0"/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8BC3BC-91AF-4A78-BDD4-50A35E2AD336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471225572"/>
      </p:ext>
    </p:extLst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itlemaster_m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2278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362200" y="3429000"/>
            <a:ext cx="6400800" cy="1447800"/>
          </a:xfr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182279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838200" y="1371600"/>
            <a:ext cx="7620000" cy="2057400"/>
          </a:xfr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</a:ln>
        </p:spPr>
        <p:txBody>
          <a:bodyPr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Rectangle 3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304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>
            <a:extLst/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34C2D6-DD8D-4623-AD93-C1F0AE446A5A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2180699394"/>
      </p:ext>
    </p:extLst>
  </p:cSld>
  <p:clrMapOvr>
    <a:masterClrMapping/>
  </p:clrMapOvr>
  <p:transition spd="slow"/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7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02A143-3350-4A55-8EAD-BD7FCB1D2C64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3459720358"/>
      </p:ext>
    </p:extLst>
  </p:cSld>
  <p:clrMapOvr>
    <a:masterClrMapping/>
  </p:clrMapOvr>
  <p:transition spd="slow"/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7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8885D4-F7C7-48A5-8F7D-9F3976C994C7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1306607272"/>
      </p:ext>
    </p:extLst>
  </p:cSld>
  <p:clrMapOvr>
    <a:masterClrMapping/>
  </p:clrMapOvr>
  <p:transition spd="slow"/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438400" y="1600200"/>
            <a:ext cx="3124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715000" y="1600200"/>
            <a:ext cx="3124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Rectangle 7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3C611A-9325-477E-A55F-77012E9DAA63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4181305921"/>
      </p:ext>
    </p:extLst>
  </p:cSld>
  <p:clrMapOvr>
    <a:masterClrMapping/>
  </p:clrMapOvr>
  <p:transition spd="slow"/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Rectangle 7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132879-A514-4B7E-AE2B-30C5D39F00B1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2295351737"/>
      </p:ext>
    </p:extLst>
  </p:cSld>
  <p:clrMapOvr>
    <a:masterClrMapping/>
  </p:clrMapOvr>
  <p:transition spd="slow"/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Rectangle 7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E40B51-605C-4DFD-8DE0-B295172AB371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1483519830"/>
      </p:ext>
    </p:extLst>
  </p:cSld>
  <p:clrMapOvr>
    <a:masterClrMapping/>
  </p:clrMapOvr>
  <p:transition spd="slow"/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8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2EC7F3-81AD-4104-ABEC-F62ABFFC8A57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3134430404"/>
      </p:ext>
    </p:extLst>
  </p:cSld>
  <p:clrMapOvr>
    <a:masterClrMapping/>
  </p:clrMapOvr>
  <p:transition spd="slow"/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7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4136CD-C8FE-424F-98FB-5508CB051BCC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4172248973"/>
      </p:ext>
    </p:extLst>
  </p:cSld>
  <p:clrMapOvr>
    <a:masterClrMapping/>
  </p:clrMapOvr>
  <p:transition spd="slow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A2F4E0-E390-4490-A213-59D93F756D06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1605143070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7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535B29-FEBE-4239-AC79-44AEA5D22EF7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1041865262"/>
      </p:ext>
    </p:extLst>
  </p:cSld>
  <p:clrMapOvr>
    <a:masterClrMapping/>
  </p:clrMapOvr>
  <p:transition spd="slow"/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7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9552D9-A2D3-4DBD-8DE4-8840C9721708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1894290809"/>
      </p:ext>
    </p:extLst>
  </p:cSld>
  <p:clrMapOvr>
    <a:masterClrMapping/>
  </p:clrMapOvr>
  <p:transition spd="slow"/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239000" y="228600"/>
            <a:ext cx="1600200" cy="5867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438400" y="228600"/>
            <a:ext cx="4648200" cy="5867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7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3BF2EC-A3A8-43EB-8399-D965DE92B4BD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502394955"/>
      </p:ext>
    </p:extLst>
  </p:cSld>
  <p:clrMapOvr>
    <a:masterClrMapping/>
  </p:clrMapOvr>
  <p:transition spd="slow"/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1C5B16-11C5-4F3F-A80C-5C440F077D58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759164138"/>
      </p:ext>
    </p:extLst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EF59AC-9A43-4930-B4D3-89E9680E2562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456042683"/>
      </p:ext>
    </p:extLst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3A2D89-6208-4AA8-8F07-FA3849ADB04B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2598154205"/>
      </p:ext>
    </p:extLst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FF28A4-576E-4D41-9006-9542B888E6FF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3545381702"/>
      </p:ext>
    </p:extLst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2657A3-A466-4A98-9E50-757378B84387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2870488433"/>
      </p:ext>
    </p:extLst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6634D7-7287-4404-94C0-30614BEDBCB8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1601374247"/>
      </p:ext>
    </p:extLst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5545C9-29B3-49D8-94B8-D59F69070A1B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335534453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9C925A-F98B-45A6-85EE-9DC6C8424593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1341346689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7CA196-E818-4411-AAA4-2ACDEA2B0161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3331456545"/>
      </p:ext>
    </p:extLst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E766E4-F924-46A8-A29D-E2A9A39AAAEA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380130654"/>
      </p:ext>
    </p:extLst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9F5A92-98F4-4650-A2C2-FC0A9D2BF6A8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577538664"/>
      </p:ext>
    </p:extLst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8D5182-3045-4449-9D0F-F4A1C724718E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2656812000"/>
      </p:ext>
    </p:extLst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ED05E2-4843-4816-A33A-8059B3E0F850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945879606"/>
      </p:ext>
    </p:extLst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noProof="0"/>
              <a:t>Вставка диаграммы</a:t>
            </a:r>
            <a:endParaRPr lang="en-US" noProof="0"/>
          </a:p>
        </p:txBody>
      </p:sp>
      <p:sp>
        <p:nvSpPr>
          <p:cNvPr id="5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168B69-3D66-4B92-9A5E-F6C29F0D301E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2243664308"/>
      </p:ext>
    </p:extLst>
  </p:cSld>
  <p:clrMapOvr>
    <a:masterClrMapping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itlemaster_m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2278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362200" y="3429000"/>
            <a:ext cx="6400800" cy="1447800"/>
          </a:xfr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182279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838200" y="1371600"/>
            <a:ext cx="7620000" cy="2057400"/>
          </a:xfr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</a:ln>
        </p:spPr>
        <p:txBody>
          <a:bodyPr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Rectangle 3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304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>
            <a:extLst/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101329-6103-4DC2-8F1E-2C1A8B9FD7DD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1349700015"/>
      </p:ext>
    </p:extLst>
  </p:cSld>
  <p:clrMapOvr>
    <a:masterClrMapping/>
  </p:clrMapOvr>
  <p:transition spd="slow"/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7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3AFF79-9807-47DE-A056-92BBE3F695E4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3999788243"/>
      </p:ext>
    </p:extLst>
  </p:cSld>
  <p:clrMapOvr>
    <a:masterClrMapping/>
  </p:clrMapOvr>
  <p:transition spd="slow"/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7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B6ED36-9576-4871-B998-D727E8A131FA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1936888327"/>
      </p:ext>
    </p:extLst>
  </p:cSld>
  <p:clrMapOvr>
    <a:masterClrMapping/>
  </p:clrMapOvr>
  <p:transition spd="slow"/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438400" y="1600200"/>
            <a:ext cx="3124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715000" y="1600200"/>
            <a:ext cx="3124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Rectangle 7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EC8629-99FC-4A0B-92B8-405E6C16E066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1208810079"/>
      </p:ext>
    </p:extLst>
  </p:cSld>
  <p:clrMapOvr>
    <a:masterClrMapping/>
  </p:clrMapOvr>
  <p:transition spd="slow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832C13-25BB-4816-A2DA-91B6BB730CF4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1319882334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Rectangle 7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069EDF-CF78-4AAC-A53A-A9CE4ED6EC28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2190327913"/>
      </p:ext>
    </p:extLst>
  </p:cSld>
  <p:clrMapOvr>
    <a:masterClrMapping/>
  </p:clrMapOvr>
  <p:transition spd="slow"/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Rectangle 7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071D56-001A-48FE-825B-ABBF3A4059A4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1763783998"/>
      </p:ext>
    </p:extLst>
  </p:cSld>
  <p:clrMapOvr>
    <a:masterClrMapping/>
  </p:clrMapOvr>
  <p:transition spd="slow"/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8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01369-5BC2-446B-95A5-A727A3153A8E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3412326617"/>
      </p:ext>
    </p:extLst>
  </p:cSld>
  <p:clrMapOvr>
    <a:masterClrMapping/>
  </p:clrMapOvr>
  <p:transition spd="slow"/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7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4AFEA-FE9C-45B3-83B8-4E0FD27A7517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1459781129"/>
      </p:ext>
    </p:extLst>
  </p:cSld>
  <p:clrMapOvr>
    <a:masterClrMapping/>
  </p:clrMapOvr>
  <p:transition spd="slow"/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7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817E40-6788-44DD-A5CF-9F17CB07772F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3276919547"/>
      </p:ext>
    </p:extLst>
  </p:cSld>
  <p:clrMapOvr>
    <a:masterClrMapping/>
  </p:clrMapOvr>
  <p:transition spd="slow"/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7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792654-E9D5-4573-A2AF-1A183BC2768C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3234947067"/>
      </p:ext>
    </p:extLst>
  </p:cSld>
  <p:clrMapOvr>
    <a:masterClrMapping/>
  </p:clrMapOvr>
  <p:transition spd="slow"/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239000" y="228600"/>
            <a:ext cx="1600200" cy="5867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438400" y="228600"/>
            <a:ext cx="4648200" cy="5867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7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004A6F-2C0C-4FE7-9DC8-85567BF3AE87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3372805653"/>
      </p:ext>
    </p:extLst>
  </p:cSld>
  <p:clrMapOvr>
    <a:masterClrMapping/>
  </p:clrMapOvr>
  <p:transition spd="slow"/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C86698-DED8-45BC-BDDD-8710212B0DD7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3304109373"/>
      </p:ext>
    </p:extLst>
  </p:cSld>
  <p:clrMapOvr>
    <a:masterClrMapping/>
  </p:clrMapOvr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179704-1B6C-43AA-B6BD-5A919459F850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2662302688"/>
      </p:ext>
    </p:extLst>
  </p:cSld>
  <p:clrMapOvr>
    <a:masterClrMapping/>
  </p:clrMapOvr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C672C9-3935-48A1-B0A1-D56D77C7D116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116102866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F283E0-679F-43F3-9925-4D50BDA1D9F9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847291140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1D5160-D659-4AD5-A2B3-3AD30AFF53DE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1148904518"/>
      </p:ext>
    </p:extLst>
  </p:cSld>
  <p:clrMapOvr>
    <a:masterClrMapping/>
  </p:clrMapOvr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D655BF-486B-4E7C-B04F-068E430DE5E0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482890224"/>
      </p:ext>
    </p:extLst>
  </p:cSld>
  <p:clrMapOvr>
    <a:masterClrMapping/>
  </p:clrMapOvr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1C1642-D71B-4740-BFAC-367586F0C08C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133839482"/>
      </p:ext>
    </p:extLst>
  </p:cSld>
  <p:clrMapOvr>
    <a:masterClrMapping/>
  </p:clrMapOvr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2EAC76-4EA9-4AB9-AEB5-7A6B387BAACB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1745448106"/>
      </p:ext>
    </p:extLst>
  </p:cSld>
  <p:clrMapOvr>
    <a:masterClrMapping/>
  </p:clrMapOvr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42F030-4498-45A3-A9A4-C34FF17E99D6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2235947279"/>
      </p:ext>
    </p:extLst>
  </p:cSld>
  <p:clrMapOvr>
    <a:masterClrMapping/>
  </p:clrMapOvr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4FB108-9263-4AF3-AA12-2B76D4CA0D9A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3655597858"/>
      </p:ext>
    </p:extLst>
  </p:cSld>
  <p:clrMapOvr>
    <a:masterClrMapping/>
  </p:clrMapOvr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C68F25-90B0-407E-82A8-036B025EBED4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114267766"/>
      </p:ext>
    </p:extLst>
  </p:cSld>
  <p:clrMapOvr>
    <a:masterClrMapping/>
  </p:clrMapOvr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AC67E8-9FE2-42A0-926A-3888D66C4FB5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475828670"/>
      </p:ext>
    </p:extLst>
  </p:cSld>
  <p:clrMapOvr>
    <a:masterClrMapping/>
  </p:clrMapOvr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748C37-46C9-49BB-B3BE-EAF372D803EA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1852789392"/>
      </p:ext>
    </p:extLst>
  </p:cSld>
  <p:clrMapOvr>
    <a:masterClrMapping/>
  </p:clrMapOvr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noProof="0"/>
              <a:t>Вставка диаграммы</a:t>
            </a:r>
            <a:endParaRPr lang="en-US" noProof="0"/>
          </a:p>
        </p:txBody>
      </p:sp>
      <p:sp>
        <p:nvSpPr>
          <p:cNvPr id="5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AAF930-58CB-4990-B34C-43F6B168F76A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10171223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7B81E7-B02C-4BA1-B1B0-4E77698B644B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4210999149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itlemaster_m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2278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362200" y="3429000"/>
            <a:ext cx="6400800" cy="1447800"/>
          </a:xfr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182279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838200" y="1371600"/>
            <a:ext cx="7620000" cy="2057400"/>
          </a:xfr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</a:ln>
        </p:spPr>
        <p:txBody>
          <a:bodyPr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Rectangle 3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304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>
            <a:extLst/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CD66F1-9F32-4F8C-A2DB-F0C4562EEC5B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4104870571"/>
      </p:ext>
    </p:extLst>
  </p:cSld>
  <p:clrMapOvr>
    <a:masterClrMapping/>
  </p:clrMapOvr>
  <p:transition spd="slow"/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7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D9C7BA-4B54-40B7-8AF5-5E8A7EB5F2FA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699605634"/>
      </p:ext>
    </p:extLst>
  </p:cSld>
  <p:clrMapOvr>
    <a:masterClrMapping/>
  </p:clrMapOvr>
  <p:transition spd="slow"/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7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EA8770-2058-4480-A7BD-907F26618017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619466954"/>
      </p:ext>
    </p:extLst>
  </p:cSld>
  <p:clrMapOvr>
    <a:masterClrMapping/>
  </p:clrMapOvr>
  <p:transition spd="slow"/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438400" y="1600200"/>
            <a:ext cx="3124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715000" y="1600200"/>
            <a:ext cx="3124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Rectangle 7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10A850-C55C-4886-8A96-751E70A214F7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846089311"/>
      </p:ext>
    </p:extLst>
  </p:cSld>
  <p:clrMapOvr>
    <a:masterClrMapping/>
  </p:clrMapOvr>
  <p:transition spd="slow"/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Rectangle 7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EF8035-E7F6-4475-B79F-1AC26B6B1B07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890174947"/>
      </p:ext>
    </p:extLst>
  </p:cSld>
  <p:clrMapOvr>
    <a:masterClrMapping/>
  </p:clrMapOvr>
  <p:transition spd="slow"/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Rectangle 7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BEFC23-1AEC-4FF7-8D60-7C727E42CA61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1081319707"/>
      </p:ext>
    </p:extLst>
  </p:cSld>
  <p:clrMapOvr>
    <a:masterClrMapping/>
  </p:clrMapOvr>
  <p:transition spd="slow"/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8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6B8594-B673-40C4-8941-DDB839B1E337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952375310"/>
      </p:ext>
    </p:extLst>
  </p:cSld>
  <p:clrMapOvr>
    <a:masterClrMapping/>
  </p:clrMapOvr>
  <p:transition spd="slow"/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7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E4D2A9-DEDA-46C1-8FE1-58577C90F5EB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3098159757"/>
      </p:ext>
    </p:extLst>
  </p:cSld>
  <p:clrMapOvr>
    <a:masterClrMapping/>
  </p:clrMapOvr>
  <p:transition spd="slow"/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7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79A0CE-E719-4BB4-957D-3ABE1C885C71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936493876"/>
      </p:ext>
    </p:extLst>
  </p:cSld>
  <p:clrMapOvr>
    <a:masterClrMapping/>
  </p:clrMapOvr>
  <p:transition spd="slow"/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7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8C2A08-FF74-45BB-9F05-1B6E4BA52969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4087875134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CEB621-A3A7-4B50-AC97-D1254984AB89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308188029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5578F6-DBF5-4CBB-BB65-6A167486DD44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2580334072"/>
      </p:ext>
    </p:extLst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239000" y="228600"/>
            <a:ext cx="1600200" cy="5867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438400" y="228600"/>
            <a:ext cx="4648200" cy="5867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7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4D69BA-A434-4670-951E-029D6FC18133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3617164021"/>
      </p:ext>
    </p:extLst>
  </p:cSld>
  <p:clrMapOvr>
    <a:masterClrMapping/>
  </p:clrMapOvr>
  <p:transition spd="slow"/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noProof="0"/>
              <a:t>Вставка диаграммы</a:t>
            </a:r>
            <a:endParaRPr lang="en-US" noProof="0"/>
          </a:p>
        </p:txBody>
      </p:sp>
      <p:sp>
        <p:nvSpPr>
          <p:cNvPr id="5" name="Rectangle 7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A5A9E6-6D07-44BD-94FF-F6D5A4483A5F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668376767"/>
      </p:ext>
    </p:extLst>
  </p:cSld>
  <p:clrMapOvr>
    <a:masterClrMapping/>
  </p:clrMapOvr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16FE7-7314-4CFD-B517-2AC9B0B9E8B5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3394589798"/>
      </p:ext>
    </p:extLst>
  </p:cSld>
  <p:clrMapOvr>
    <a:masterClrMapping/>
  </p:clrMapOvr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09769E-96FA-4C66-8E73-B618118AC3FD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735689167"/>
      </p:ext>
    </p:extLst>
  </p:cSld>
  <p:clrMapOvr>
    <a:masterClrMapping/>
  </p:clrMapOvr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550806-3C0B-48A7-9D2A-EBF03EAFC8AD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1444740346"/>
      </p:ext>
    </p:extLst>
  </p:cSld>
  <p:clrMapOvr>
    <a:masterClrMapping/>
  </p:clrMapOvr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B2AA3A-0DE2-4730-98B3-A39BA245549F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1454291762"/>
      </p:ext>
    </p:extLst>
  </p:cSld>
  <p:clrMapOvr>
    <a:masterClrMapping/>
  </p:clrMapOvr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EDE52C-FF3B-4208-BFF2-2996DC9BBE7D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632229325"/>
      </p:ext>
    </p:extLst>
  </p:cSld>
  <p:clrMapOvr>
    <a:masterClrMapping/>
  </p:clrMapOvr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631E81-1C28-48A5-8CBA-268F4BA1517F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2402766259"/>
      </p:ext>
    </p:extLst>
  </p:cSld>
  <p:clrMapOvr>
    <a:masterClrMapping/>
  </p:clrMapOvr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17F362-A29A-4092-994A-B8BA0A635A70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2854818298"/>
      </p:ext>
    </p:extLst>
  </p:cSld>
  <p:clrMapOvr>
    <a:masterClrMapping/>
  </p:clrMapOvr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1BCF60-A9E3-48D5-8496-CA0DB3392DAB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343558196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noProof="0"/>
              <a:t>Вставка диаграммы</a:t>
            </a:r>
            <a:endParaRPr lang="en-US" noProof="0"/>
          </a:p>
        </p:txBody>
      </p:sp>
      <p:sp>
        <p:nvSpPr>
          <p:cNvPr id="5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31372C-8060-4C9A-865E-B4989E2C43AF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1822498676"/>
      </p:ext>
    </p:extLst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21A3FA-BFC8-40DF-BA7A-558880CB25E4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4245528203"/>
      </p:ext>
    </p:extLst>
  </p:cSld>
  <p:clrMapOvr>
    <a:masterClrMapping/>
  </p:clrMapOvr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F66F7B-D949-4460-8E14-47384182A7DB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149203122"/>
      </p:ext>
    </p:extLst>
  </p:cSld>
  <p:clrMapOvr>
    <a:masterClrMapping/>
  </p:clrMapOvr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6D425C-3B75-40E8-BE04-DD57FDFD0810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1482839898"/>
      </p:ext>
    </p:extLst>
  </p:cSld>
  <p:clrMapOvr>
    <a:masterClrMapping/>
  </p:clrMapOvr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59DBAF-953E-4C4C-93FF-A10AE984D64E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1214932080"/>
      </p:ext>
    </p:extLst>
  </p:cSld>
  <p:clrMapOvr>
    <a:masterClrMapping/>
  </p:clrMapOvr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noProof="0"/>
              <a:t>Вставка диаграммы</a:t>
            </a:r>
            <a:endParaRPr lang="en-US" noProof="0"/>
          </a:p>
        </p:txBody>
      </p:sp>
      <p:sp>
        <p:nvSpPr>
          <p:cNvPr id="5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16A866-2106-4B52-9846-0D86A7817572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5555029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85800" y="1828800"/>
            <a:ext cx="7696200" cy="36576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F752D5-616E-45D4-B7FF-38BDBCD68653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132858852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685800" y="1828800"/>
            <a:ext cx="7696200" cy="36576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D10808-A90B-4AD3-A0A3-372466380D57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328069053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85800" y="152400"/>
            <a:ext cx="7696200" cy="5334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3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8FBD6A-874D-4763-9225-655F4D94DC2B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371923763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7696200" cy="17526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85800" y="3733800"/>
            <a:ext cx="7696200" cy="17526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B84385-5F08-43A8-8ADD-0C217B45BA27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72303001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itlemaster_m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2278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362200" y="3429000"/>
            <a:ext cx="6400800" cy="1447800"/>
          </a:xfr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182279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838200" y="1371600"/>
            <a:ext cx="7620000" cy="2057400"/>
          </a:xfr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</a:ln>
        </p:spPr>
        <p:txBody>
          <a:bodyPr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Rectangle 3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304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>
            <a:extLst/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5CD0B5-D3C0-45FC-9802-07F4738C13D3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617167550"/>
      </p:ext>
    </p:extLst>
  </p:cSld>
  <p:clrMapOvr>
    <a:masterClrMapping/>
  </p:clrMapOvr>
  <p:transition spd="slow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7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78918C-4FB5-4A43-BEAC-39E12B1DC2F5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4094762885"/>
      </p:ext>
    </p:extLst>
  </p:cSld>
  <p:clrMapOvr>
    <a:masterClrMapping/>
  </p:clrMapOvr>
  <p:transition spd="slow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7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B6237B-5F75-4A59-B313-2261C45286E7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2129069542"/>
      </p:ext>
    </p:extLst>
  </p:cSld>
  <p:clrMapOvr>
    <a:masterClrMapping/>
  </p:clrMapOvr>
  <p:transition spd="slow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438400" y="1600200"/>
            <a:ext cx="3124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715000" y="1600200"/>
            <a:ext cx="3124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Rectangle 7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1DF941-6E2E-419F-9883-2201804014A4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3423038363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Rectangle 5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62B289-3203-4AA0-B1A9-F68E2E7505E2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421751479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Rectangle 7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FB3B09-CF70-485A-B60F-D53E83FD089E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3375435474"/>
      </p:ext>
    </p:extLst>
  </p:cSld>
  <p:clrMapOvr>
    <a:masterClrMapping/>
  </p:clrMapOvr>
  <p:transition spd="slow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Rectangle 7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0413A3-D804-4E12-BFC1-9D52CC852E6A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712924464"/>
      </p:ext>
    </p:extLst>
  </p:cSld>
  <p:clrMapOvr>
    <a:masterClrMapping/>
  </p:clrMapOvr>
  <p:transition spd="slow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8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139B9A-48D0-4E88-A2B2-1CC963A78A5A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2943751360"/>
      </p:ext>
    </p:extLst>
  </p:cSld>
  <p:clrMapOvr>
    <a:masterClrMapping/>
  </p:clrMapOvr>
  <p:transition spd="slow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7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2ADAFD-E774-493B-8ABF-468E551FE4FB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1551568157"/>
      </p:ext>
    </p:extLst>
  </p:cSld>
  <p:clrMapOvr>
    <a:masterClrMapping/>
  </p:clrMapOvr>
  <p:transition spd="slow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7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BA75A1-5274-4F31-BE11-249D0BC44BA6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46233039"/>
      </p:ext>
    </p:extLst>
  </p:cSld>
  <p:clrMapOvr>
    <a:masterClrMapping/>
  </p:clrMapOvr>
  <p:transition spd="slow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7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4BB951-6901-48D7-BA23-B17E2B39DFC5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1700767743"/>
      </p:ext>
    </p:extLst>
  </p:cSld>
  <p:clrMapOvr>
    <a:masterClrMapping/>
  </p:clrMapOvr>
  <p:transition spd="slow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239000" y="228600"/>
            <a:ext cx="1600200" cy="5867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438400" y="228600"/>
            <a:ext cx="4648200" cy="5867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7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3D34DC-A798-4272-87F9-2D1D576E24E3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3702988943"/>
      </p:ext>
    </p:extLst>
  </p:cSld>
  <p:clrMapOvr>
    <a:masterClrMapping/>
  </p:clrMapOvr>
  <p:transition spd="slow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0AAB91-0E44-4E72-BC47-2B0DFA764C13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21869144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664DA0-1123-42AD-93E8-E4DC794E1A27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82234977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01C09-A0B0-4A69-8FED-D7473CDAAA37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1145329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Rectangle 5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5D8554-E706-4A7B-A607-882D1E4E289D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361664253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54D0E3-0DBF-4F4A-AD03-2104035AE21E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213030035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DA4121-BC20-4CA4-B24B-F848DB0CD3E3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240069850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21D9EC-DE55-4C92-9414-1CD28EAA1059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394220783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23A060-CC8A-47AC-83C9-DC51108D15DD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4765613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DD66F3-7601-4A10-969A-568F72681A7A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387556767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D3F8EA-1972-4B76-8C81-339CB4B92543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289149229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519B15-0FF6-4782-8C26-00E70E7ADAB7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365837904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815B2C-66A8-4A13-B4AB-6D9FCB309EB5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24852650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764958-2650-426B-B7DE-4CC29CA868DC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246022886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noProof="0"/>
              <a:t>Вставка диаграммы</a:t>
            </a:r>
            <a:endParaRPr lang="en-US" noProof="0"/>
          </a:p>
        </p:txBody>
      </p:sp>
      <p:sp>
        <p:nvSpPr>
          <p:cNvPr id="5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E1624F-169A-4FD5-989C-659EE5B36016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2575833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28735D-6E8B-40F9-B9BF-563BDC926EDE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158950512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itlemaster_m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2278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362200" y="3429000"/>
            <a:ext cx="6400800" cy="1447800"/>
          </a:xfr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182279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838200" y="1371600"/>
            <a:ext cx="7620000" cy="2057400"/>
          </a:xfr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</a:ln>
        </p:spPr>
        <p:txBody>
          <a:bodyPr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Rectangle 3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304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>
            <a:extLst/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AEAB76-CA5E-4AF6-B703-88D43FBAA314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2570123578"/>
      </p:ext>
    </p:extLst>
  </p:cSld>
  <p:clrMapOvr>
    <a:masterClrMapping/>
  </p:clrMapOvr>
  <p:transition spd="slow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7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572D03-C9F6-403D-8805-CCCF3475BBB3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1606362963"/>
      </p:ext>
    </p:extLst>
  </p:cSld>
  <p:clrMapOvr>
    <a:masterClrMapping/>
  </p:clrMapOvr>
  <p:transition spd="slow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7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ACDF4E-A33F-448B-89BE-66E4B5D18197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1657643904"/>
      </p:ext>
    </p:extLst>
  </p:cSld>
  <p:clrMapOvr>
    <a:masterClrMapping/>
  </p:clrMapOvr>
  <p:transition spd="slow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438400" y="1600200"/>
            <a:ext cx="3124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715000" y="1600200"/>
            <a:ext cx="3124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Rectangle 7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93752-2E55-45F6-9E26-362CD1D999CB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1285354101"/>
      </p:ext>
    </p:extLst>
  </p:cSld>
  <p:clrMapOvr>
    <a:masterClrMapping/>
  </p:clrMapOvr>
  <p:transition spd="slow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Rectangle 7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7D52FF-04CF-4079-BFC0-AD723B40E07C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2541392284"/>
      </p:ext>
    </p:extLst>
  </p:cSld>
  <p:clrMapOvr>
    <a:masterClrMapping/>
  </p:clrMapOvr>
  <p:transition spd="slow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Rectangle 7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6D20F0-B749-485E-B77C-2FDEA535126D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3062304291"/>
      </p:ext>
    </p:extLst>
  </p:cSld>
  <p:clrMapOvr>
    <a:masterClrMapping/>
  </p:clrMapOvr>
  <p:transition spd="slow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8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397434-FF7D-4486-8349-083B2F84E5BD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4171286632"/>
      </p:ext>
    </p:extLst>
  </p:cSld>
  <p:clrMapOvr>
    <a:masterClrMapping/>
  </p:clrMapOvr>
  <p:transition spd="slow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7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9E5CBE-9C78-4795-AC9A-67F2B5EF66A8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1378302166"/>
      </p:ext>
    </p:extLst>
  </p:cSld>
  <p:clrMapOvr>
    <a:masterClrMapping/>
  </p:clrMapOvr>
  <p:transition spd="slow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7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D1269F-10CD-4967-BE09-62491CBEACE0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3090927783"/>
      </p:ext>
    </p:extLst>
  </p:cSld>
  <p:clrMapOvr>
    <a:masterClrMapping/>
  </p:clrMapOvr>
  <p:transition spd="slow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7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528895-EB79-4B89-A808-A3D211965123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1003690598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925B10-D329-4C80-9805-17921BCFFB44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391391646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239000" y="228600"/>
            <a:ext cx="1600200" cy="5867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438400" y="228600"/>
            <a:ext cx="4648200" cy="5867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7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195A15-E75D-45EC-819A-FB7827DBDE7E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4022931606"/>
      </p:ext>
    </p:extLst>
  </p:cSld>
  <p:clrMapOvr>
    <a:masterClrMapping/>
  </p:clrMapOvr>
  <p:transition spd="slow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7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578B2A-6BD7-4962-9E51-7DF5BDB7661E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1516544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CDCDEA-AFDA-44EB-85D9-A280D511D50F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1775216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9AE98D-D961-4431-8529-8D25C1B88ED4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269586780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2DE856-130F-4800-9454-F758C3BAA94F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120965930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C9B5CE-43BA-44A9-8342-5FECD6195E6A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365466290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C4C59C-A66A-48B6-8DFD-AB1D80A1CE14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280527328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8E72B6-8241-40AE-8CFD-97692AE1F73A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403214682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D9660A-6C90-4260-8219-E992EE2C074B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60444789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F4F5C4-D771-48E6-BDAA-6593CB58526C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2286309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027E32-F64D-45D5-9521-3F63DA4AE8FC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69858365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896C9A-785E-4A83-ACFA-582674ED6AF3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115309507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8AF763-221F-4860-9050-60E6ECF564A2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338137114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999759-A9EF-4079-940B-6EF25EA56F2D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103879346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B7965D-AF05-450F-9E7E-EF1E22164D8B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234695342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noProof="0"/>
              <a:t>Вставка диаграммы</a:t>
            </a:r>
            <a:endParaRPr lang="en-US" noProof="0"/>
          </a:p>
        </p:txBody>
      </p:sp>
      <p:sp>
        <p:nvSpPr>
          <p:cNvPr id="5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11C5E6-B05B-45BA-B157-113081AAD371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287547957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685800" y="1828800"/>
            <a:ext cx="7696200" cy="36576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0B30C4-9C0D-43DC-95BC-8B86ACB13647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217736566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7696200" cy="17526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85800" y="3733800"/>
            <a:ext cx="7696200" cy="17526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A886CE-20F2-4777-94C4-840F4E4624F5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327117911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85800" y="1828800"/>
            <a:ext cx="7696200" cy="36576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4ECD16-B9DE-49F9-9A6E-3BA5525BBB83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258928806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itlemaster_m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2278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362200" y="3429000"/>
            <a:ext cx="6400800" cy="1447800"/>
          </a:xfr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182279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838200" y="1371600"/>
            <a:ext cx="7620000" cy="2057400"/>
          </a:xfr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</a:ln>
        </p:spPr>
        <p:txBody>
          <a:bodyPr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Rectangle 3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304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>
            <a:extLst/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A45187-8F66-4DE2-A2E8-2D40E8F1CE3A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3790797330"/>
      </p:ext>
    </p:extLst>
  </p:cSld>
  <p:clrMapOvr>
    <a:masterClrMapping/>
  </p:clrMapOvr>
  <p:transition spd="slow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7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E50320-1552-4529-AA9C-C562313863F1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  <p:extLst>
      <p:ext uri="{BB962C8B-B14F-4D97-AF65-F5344CB8AC3E}">
        <p14:creationId xmlns:p14="http://schemas.microsoft.com/office/powerpoint/2010/main" val="3944806868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1.xml"/><Relationship Id="rId3" Type="http://schemas.openxmlformats.org/officeDocument/2006/relationships/slideLayout" Target="../slideLayouts/slideLayout126.xml"/><Relationship Id="rId7" Type="http://schemas.openxmlformats.org/officeDocument/2006/relationships/slideLayout" Target="../slideLayouts/slideLayout130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25.xml"/><Relationship Id="rId1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9.xml"/><Relationship Id="rId11" Type="http://schemas.openxmlformats.org/officeDocument/2006/relationships/slideLayout" Target="../slideLayouts/slideLayout134.xml"/><Relationship Id="rId5" Type="http://schemas.openxmlformats.org/officeDocument/2006/relationships/slideLayout" Target="../slideLayouts/slideLayout128.xml"/><Relationship Id="rId10" Type="http://schemas.openxmlformats.org/officeDocument/2006/relationships/slideLayout" Target="../slideLayouts/slideLayout133.xml"/><Relationship Id="rId4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32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2.xml"/><Relationship Id="rId13" Type="http://schemas.openxmlformats.org/officeDocument/2006/relationships/slideLayout" Target="../slideLayouts/slideLayout147.xml"/><Relationship Id="rId3" Type="http://schemas.openxmlformats.org/officeDocument/2006/relationships/slideLayout" Target="../slideLayouts/slideLayout137.xml"/><Relationship Id="rId7" Type="http://schemas.openxmlformats.org/officeDocument/2006/relationships/slideLayout" Target="../slideLayouts/slideLayout141.xml"/><Relationship Id="rId12" Type="http://schemas.openxmlformats.org/officeDocument/2006/relationships/slideLayout" Target="../slideLayouts/slideLayout146.xml"/><Relationship Id="rId2" Type="http://schemas.openxmlformats.org/officeDocument/2006/relationships/slideLayout" Target="../slideLayouts/slideLayout136.xml"/><Relationship Id="rId1" Type="http://schemas.openxmlformats.org/officeDocument/2006/relationships/slideLayout" Target="../slideLayouts/slideLayout135.xml"/><Relationship Id="rId6" Type="http://schemas.openxmlformats.org/officeDocument/2006/relationships/slideLayout" Target="../slideLayouts/slideLayout140.xml"/><Relationship Id="rId11" Type="http://schemas.openxmlformats.org/officeDocument/2006/relationships/slideLayout" Target="../slideLayouts/slideLayout145.xml"/><Relationship Id="rId5" Type="http://schemas.openxmlformats.org/officeDocument/2006/relationships/slideLayout" Target="../slideLayouts/slideLayout139.xml"/><Relationship Id="rId10" Type="http://schemas.openxmlformats.org/officeDocument/2006/relationships/slideLayout" Target="../slideLayouts/slideLayout144.xml"/><Relationship Id="rId4" Type="http://schemas.openxmlformats.org/officeDocument/2006/relationships/slideLayout" Target="../slideLayouts/slideLayout138.xml"/><Relationship Id="rId9" Type="http://schemas.openxmlformats.org/officeDocument/2006/relationships/slideLayout" Target="../slideLayouts/slideLayout143.xml"/><Relationship Id="rId14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5.xml"/><Relationship Id="rId13" Type="http://schemas.openxmlformats.org/officeDocument/2006/relationships/slideLayout" Target="../slideLayouts/slideLayout160.xml"/><Relationship Id="rId3" Type="http://schemas.openxmlformats.org/officeDocument/2006/relationships/slideLayout" Target="../slideLayouts/slideLayout150.xml"/><Relationship Id="rId7" Type="http://schemas.openxmlformats.org/officeDocument/2006/relationships/slideLayout" Target="../slideLayouts/slideLayout154.xml"/><Relationship Id="rId12" Type="http://schemas.openxmlformats.org/officeDocument/2006/relationships/slideLayout" Target="../slideLayouts/slideLayout159.xml"/><Relationship Id="rId17" Type="http://schemas.openxmlformats.org/officeDocument/2006/relationships/theme" Target="../theme/theme12.xml"/><Relationship Id="rId2" Type="http://schemas.openxmlformats.org/officeDocument/2006/relationships/slideLayout" Target="../slideLayouts/slideLayout149.xml"/><Relationship Id="rId16" Type="http://schemas.openxmlformats.org/officeDocument/2006/relationships/slideLayout" Target="../slideLayouts/slideLayout163.xml"/><Relationship Id="rId1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53.xml"/><Relationship Id="rId11" Type="http://schemas.openxmlformats.org/officeDocument/2006/relationships/slideLayout" Target="../slideLayouts/slideLayout158.xml"/><Relationship Id="rId5" Type="http://schemas.openxmlformats.org/officeDocument/2006/relationships/slideLayout" Target="../slideLayouts/slideLayout152.xml"/><Relationship Id="rId15" Type="http://schemas.openxmlformats.org/officeDocument/2006/relationships/slideLayout" Target="../slideLayouts/slideLayout162.xml"/><Relationship Id="rId10" Type="http://schemas.openxmlformats.org/officeDocument/2006/relationships/slideLayout" Target="../slideLayouts/slideLayout157.xml"/><Relationship Id="rId4" Type="http://schemas.openxmlformats.org/officeDocument/2006/relationships/slideLayout" Target="../slideLayouts/slideLayout151.xml"/><Relationship Id="rId9" Type="http://schemas.openxmlformats.org/officeDocument/2006/relationships/slideLayout" Target="../slideLayouts/slideLayout156.xml"/><Relationship Id="rId14" Type="http://schemas.openxmlformats.org/officeDocument/2006/relationships/slideLayout" Target="../slideLayouts/slideLayout161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66.xml"/><Relationship Id="rId7" Type="http://schemas.openxmlformats.org/officeDocument/2006/relationships/slideLayout" Target="../slideLayouts/slideLayout170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65.xml"/><Relationship Id="rId1" Type="http://schemas.openxmlformats.org/officeDocument/2006/relationships/slideLayout" Target="../slideLayouts/slideLayout164.xml"/><Relationship Id="rId6" Type="http://schemas.openxmlformats.org/officeDocument/2006/relationships/slideLayout" Target="../slideLayouts/slideLayout169.xml"/><Relationship Id="rId11" Type="http://schemas.openxmlformats.org/officeDocument/2006/relationships/slideLayout" Target="../slideLayouts/slideLayout174.xml"/><Relationship Id="rId5" Type="http://schemas.openxmlformats.org/officeDocument/2006/relationships/slideLayout" Target="../slideLayouts/slideLayout168.xml"/><Relationship Id="rId10" Type="http://schemas.openxmlformats.org/officeDocument/2006/relationships/slideLayout" Target="../slideLayouts/slideLayout173.xml"/><Relationship Id="rId4" Type="http://schemas.openxmlformats.org/officeDocument/2006/relationships/slideLayout" Target="../slideLayouts/slideLayout167.xml"/><Relationship Id="rId9" Type="http://schemas.openxmlformats.org/officeDocument/2006/relationships/slideLayout" Target="../slideLayouts/slideLayout172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2.xml"/><Relationship Id="rId13" Type="http://schemas.openxmlformats.org/officeDocument/2006/relationships/slideLayout" Target="../slideLayouts/slideLayout187.xml"/><Relationship Id="rId3" Type="http://schemas.openxmlformats.org/officeDocument/2006/relationships/slideLayout" Target="../slideLayouts/slideLayout177.xml"/><Relationship Id="rId7" Type="http://schemas.openxmlformats.org/officeDocument/2006/relationships/slideLayout" Target="../slideLayouts/slideLayout181.xml"/><Relationship Id="rId12" Type="http://schemas.openxmlformats.org/officeDocument/2006/relationships/slideLayout" Target="../slideLayouts/slideLayout186.xml"/><Relationship Id="rId2" Type="http://schemas.openxmlformats.org/officeDocument/2006/relationships/slideLayout" Target="../slideLayouts/slideLayout176.xml"/><Relationship Id="rId1" Type="http://schemas.openxmlformats.org/officeDocument/2006/relationships/slideLayout" Target="../slideLayouts/slideLayout175.xml"/><Relationship Id="rId6" Type="http://schemas.openxmlformats.org/officeDocument/2006/relationships/slideLayout" Target="../slideLayouts/slideLayout180.xml"/><Relationship Id="rId11" Type="http://schemas.openxmlformats.org/officeDocument/2006/relationships/slideLayout" Target="../slideLayouts/slideLayout185.xml"/><Relationship Id="rId5" Type="http://schemas.openxmlformats.org/officeDocument/2006/relationships/slideLayout" Target="../slideLayouts/slideLayout179.xml"/><Relationship Id="rId10" Type="http://schemas.openxmlformats.org/officeDocument/2006/relationships/slideLayout" Target="../slideLayouts/slideLayout184.xml"/><Relationship Id="rId4" Type="http://schemas.openxmlformats.org/officeDocument/2006/relationships/slideLayout" Target="../slideLayouts/slideLayout178.xml"/><Relationship Id="rId9" Type="http://schemas.openxmlformats.org/officeDocument/2006/relationships/slideLayout" Target="../slideLayouts/slideLayout183.xml"/><Relationship Id="rId14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13" Type="http://schemas.openxmlformats.org/officeDocument/2006/relationships/slideLayout" Target="../slideLayouts/slideLayout211.xml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slideLayout" Target="../slideLayouts/slideLayout210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Relationship Id="rId14" Type="http://schemas.openxmlformats.org/officeDocument/2006/relationships/theme" Target="../theme/theme16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9.xml"/><Relationship Id="rId13" Type="http://schemas.openxmlformats.org/officeDocument/2006/relationships/theme" Target="../theme/theme17.xml"/><Relationship Id="rId3" Type="http://schemas.openxmlformats.org/officeDocument/2006/relationships/slideLayout" Target="../slideLayouts/slideLayout214.xml"/><Relationship Id="rId7" Type="http://schemas.openxmlformats.org/officeDocument/2006/relationships/slideLayout" Target="../slideLayouts/slideLayout218.xml"/><Relationship Id="rId12" Type="http://schemas.openxmlformats.org/officeDocument/2006/relationships/slideLayout" Target="../slideLayouts/slideLayout223.xml"/><Relationship Id="rId2" Type="http://schemas.openxmlformats.org/officeDocument/2006/relationships/slideLayout" Target="../slideLayouts/slideLayout213.xml"/><Relationship Id="rId1" Type="http://schemas.openxmlformats.org/officeDocument/2006/relationships/slideLayout" Target="../slideLayouts/slideLayout212.xml"/><Relationship Id="rId6" Type="http://schemas.openxmlformats.org/officeDocument/2006/relationships/slideLayout" Target="../slideLayouts/slideLayout217.xml"/><Relationship Id="rId11" Type="http://schemas.openxmlformats.org/officeDocument/2006/relationships/slideLayout" Target="../slideLayouts/slideLayout222.xml"/><Relationship Id="rId5" Type="http://schemas.openxmlformats.org/officeDocument/2006/relationships/slideLayout" Target="../slideLayouts/slideLayout216.xml"/><Relationship Id="rId10" Type="http://schemas.openxmlformats.org/officeDocument/2006/relationships/slideLayout" Target="../slideLayouts/slideLayout221.xml"/><Relationship Id="rId4" Type="http://schemas.openxmlformats.org/officeDocument/2006/relationships/slideLayout" Target="../slideLayouts/slideLayout215.xml"/><Relationship Id="rId9" Type="http://schemas.openxmlformats.org/officeDocument/2006/relationships/slideLayout" Target="../slideLayouts/slideLayout220.xml"/><Relationship Id="rId14" Type="http://schemas.openxmlformats.org/officeDocument/2006/relationships/image" Target="../media/image1.jpeg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1.xml"/><Relationship Id="rId13" Type="http://schemas.openxmlformats.org/officeDocument/2006/relationships/slideLayout" Target="../slideLayouts/slideLayout236.xml"/><Relationship Id="rId3" Type="http://schemas.openxmlformats.org/officeDocument/2006/relationships/slideLayout" Target="../slideLayouts/slideLayout226.xml"/><Relationship Id="rId7" Type="http://schemas.openxmlformats.org/officeDocument/2006/relationships/slideLayout" Target="../slideLayouts/slideLayout230.xml"/><Relationship Id="rId12" Type="http://schemas.openxmlformats.org/officeDocument/2006/relationships/slideLayout" Target="../slideLayouts/slideLayout235.xml"/><Relationship Id="rId2" Type="http://schemas.openxmlformats.org/officeDocument/2006/relationships/slideLayout" Target="../slideLayouts/slideLayout225.xml"/><Relationship Id="rId1" Type="http://schemas.openxmlformats.org/officeDocument/2006/relationships/slideLayout" Target="../slideLayouts/slideLayout224.xml"/><Relationship Id="rId6" Type="http://schemas.openxmlformats.org/officeDocument/2006/relationships/slideLayout" Target="../slideLayouts/slideLayout229.xml"/><Relationship Id="rId11" Type="http://schemas.openxmlformats.org/officeDocument/2006/relationships/slideLayout" Target="../slideLayouts/slideLayout234.xml"/><Relationship Id="rId5" Type="http://schemas.openxmlformats.org/officeDocument/2006/relationships/slideLayout" Target="../slideLayouts/slideLayout228.xml"/><Relationship Id="rId10" Type="http://schemas.openxmlformats.org/officeDocument/2006/relationships/slideLayout" Target="../slideLayouts/slideLayout233.xml"/><Relationship Id="rId4" Type="http://schemas.openxmlformats.org/officeDocument/2006/relationships/slideLayout" Target="../slideLayouts/slideLayout227.xml"/><Relationship Id="rId9" Type="http://schemas.openxmlformats.org/officeDocument/2006/relationships/slideLayout" Target="../slideLayouts/slideLayout232.xml"/><Relationship Id="rId14" Type="http://schemas.openxmlformats.org/officeDocument/2006/relationships/theme" Target="../theme/theme18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4.xml"/><Relationship Id="rId13" Type="http://schemas.openxmlformats.org/officeDocument/2006/relationships/slideLayout" Target="../slideLayouts/slideLayout249.xml"/><Relationship Id="rId3" Type="http://schemas.openxmlformats.org/officeDocument/2006/relationships/slideLayout" Target="../slideLayouts/slideLayout239.xml"/><Relationship Id="rId7" Type="http://schemas.openxmlformats.org/officeDocument/2006/relationships/slideLayout" Target="../slideLayouts/slideLayout243.xml"/><Relationship Id="rId12" Type="http://schemas.openxmlformats.org/officeDocument/2006/relationships/slideLayout" Target="../slideLayouts/slideLayout248.xml"/><Relationship Id="rId17" Type="http://schemas.openxmlformats.org/officeDocument/2006/relationships/theme" Target="../theme/theme19.xml"/><Relationship Id="rId2" Type="http://schemas.openxmlformats.org/officeDocument/2006/relationships/slideLayout" Target="../slideLayouts/slideLayout238.xml"/><Relationship Id="rId16" Type="http://schemas.openxmlformats.org/officeDocument/2006/relationships/slideLayout" Target="../slideLayouts/slideLayout252.xml"/><Relationship Id="rId1" Type="http://schemas.openxmlformats.org/officeDocument/2006/relationships/slideLayout" Target="../slideLayouts/slideLayout237.xml"/><Relationship Id="rId6" Type="http://schemas.openxmlformats.org/officeDocument/2006/relationships/slideLayout" Target="../slideLayouts/slideLayout242.xml"/><Relationship Id="rId11" Type="http://schemas.openxmlformats.org/officeDocument/2006/relationships/slideLayout" Target="../slideLayouts/slideLayout247.xml"/><Relationship Id="rId5" Type="http://schemas.openxmlformats.org/officeDocument/2006/relationships/slideLayout" Target="../slideLayouts/slideLayout241.xml"/><Relationship Id="rId15" Type="http://schemas.openxmlformats.org/officeDocument/2006/relationships/slideLayout" Target="../slideLayouts/slideLayout251.xml"/><Relationship Id="rId10" Type="http://schemas.openxmlformats.org/officeDocument/2006/relationships/slideLayout" Target="../slideLayouts/slideLayout246.xml"/><Relationship Id="rId4" Type="http://schemas.openxmlformats.org/officeDocument/2006/relationships/slideLayout" Target="../slideLayouts/slideLayout240.xml"/><Relationship Id="rId9" Type="http://schemas.openxmlformats.org/officeDocument/2006/relationships/slideLayout" Target="../slideLayouts/slideLayout245.xml"/><Relationship Id="rId14" Type="http://schemas.openxmlformats.org/officeDocument/2006/relationships/slideLayout" Target="../slideLayouts/slideLayout25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image" Target="../media/image1.jpeg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5.xml"/><Relationship Id="rId7" Type="http://schemas.openxmlformats.org/officeDocument/2006/relationships/slideLayout" Target="../slideLayouts/slideLayout259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54.xml"/><Relationship Id="rId1" Type="http://schemas.openxmlformats.org/officeDocument/2006/relationships/slideLayout" Target="../slideLayouts/slideLayout253.xml"/><Relationship Id="rId6" Type="http://schemas.openxmlformats.org/officeDocument/2006/relationships/slideLayout" Target="../slideLayouts/slideLayout258.xml"/><Relationship Id="rId11" Type="http://schemas.openxmlformats.org/officeDocument/2006/relationships/slideLayout" Target="../slideLayouts/slideLayout263.xml"/><Relationship Id="rId5" Type="http://schemas.openxmlformats.org/officeDocument/2006/relationships/slideLayout" Target="../slideLayouts/slideLayout257.xml"/><Relationship Id="rId10" Type="http://schemas.openxmlformats.org/officeDocument/2006/relationships/slideLayout" Target="../slideLayouts/slideLayout262.xml"/><Relationship Id="rId4" Type="http://schemas.openxmlformats.org/officeDocument/2006/relationships/slideLayout" Target="../slideLayouts/slideLayout256.xml"/><Relationship Id="rId9" Type="http://schemas.openxmlformats.org/officeDocument/2006/relationships/slideLayout" Target="../slideLayouts/slideLayout261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1.xml"/><Relationship Id="rId13" Type="http://schemas.openxmlformats.org/officeDocument/2006/relationships/slideLayout" Target="../slideLayouts/slideLayout276.xml"/><Relationship Id="rId3" Type="http://schemas.openxmlformats.org/officeDocument/2006/relationships/slideLayout" Target="../slideLayouts/slideLayout266.xml"/><Relationship Id="rId7" Type="http://schemas.openxmlformats.org/officeDocument/2006/relationships/slideLayout" Target="../slideLayouts/slideLayout270.xml"/><Relationship Id="rId12" Type="http://schemas.openxmlformats.org/officeDocument/2006/relationships/slideLayout" Target="../slideLayouts/slideLayout275.xml"/><Relationship Id="rId2" Type="http://schemas.openxmlformats.org/officeDocument/2006/relationships/slideLayout" Target="../slideLayouts/slideLayout265.xml"/><Relationship Id="rId1" Type="http://schemas.openxmlformats.org/officeDocument/2006/relationships/slideLayout" Target="../slideLayouts/slideLayout264.xml"/><Relationship Id="rId6" Type="http://schemas.openxmlformats.org/officeDocument/2006/relationships/slideLayout" Target="../slideLayouts/slideLayout269.xml"/><Relationship Id="rId11" Type="http://schemas.openxmlformats.org/officeDocument/2006/relationships/slideLayout" Target="../slideLayouts/slideLayout274.xml"/><Relationship Id="rId5" Type="http://schemas.openxmlformats.org/officeDocument/2006/relationships/slideLayout" Target="../slideLayouts/slideLayout268.xml"/><Relationship Id="rId10" Type="http://schemas.openxmlformats.org/officeDocument/2006/relationships/slideLayout" Target="../slideLayouts/slideLayout273.xml"/><Relationship Id="rId4" Type="http://schemas.openxmlformats.org/officeDocument/2006/relationships/slideLayout" Target="../slideLayouts/slideLayout267.xml"/><Relationship Id="rId9" Type="http://schemas.openxmlformats.org/officeDocument/2006/relationships/slideLayout" Target="../slideLayouts/slideLayout272.xml"/><Relationship Id="rId14" Type="http://schemas.openxmlformats.org/officeDocument/2006/relationships/theme" Target="../theme/theme21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79.xml"/><Relationship Id="rId7" Type="http://schemas.openxmlformats.org/officeDocument/2006/relationships/slideLayout" Target="../slideLayouts/slideLayout283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78.xml"/><Relationship Id="rId1" Type="http://schemas.openxmlformats.org/officeDocument/2006/relationships/slideLayout" Target="../slideLayouts/slideLayout277.xml"/><Relationship Id="rId6" Type="http://schemas.openxmlformats.org/officeDocument/2006/relationships/slideLayout" Target="../slideLayouts/slideLayout282.xml"/><Relationship Id="rId11" Type="http://schemas.openxmlformats.org/officeDocument/2006/relationships/slideLayout" Target="../slideLayouts/slideLayout287.xml"/><Relationship Id="rId5" Type="http://schemas.openxmlformats.org/officeDocument/2006/relationships/slideLayout" Target="../slideLayouts/slideLayout281.xml"/><Relationship Id="rId10" Type="http://schemas.openxmlformats.org/officeDocument/2006/relationships/slideLayout" Target="../slideLayouts/slideLayout286.xml"/><Relationship Id="rId4" Type="http://schemas.openxmlformats.org/officeDocument/2006/relationships/slideLayout" Target="../slideLayouts/slideLayout280.xml"/><Relationship Id="rId9" Type="http://schemas.openxmlformats.org/officeDocument/2006/relationships/slideLayout" Target="../slideLayouts/slideLayout285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5.xml"/><Relationship Id="rId13" Type="http://schemas.openxmlformats.org/officeDocument/2006/relationships/slideLayout" Target="../slideLayouts/slideLayout300.xml"/><Relationship Id="rId3" Type="http://schemas.openxmlformats.org/officeDocument/2006/relationships/slideLayout" Target="../slideLayouts/slideLayout290.xml"/><Relationship Id="rId7" Type="http://schemas.openxmlformats.org/officeDocument/2006/relationships/slideLayout" Target="../slideLayouts/slideLayout294.xml"/><Relationship Id="rId12" Type="http://schemas.openxmlformats.org/officeDocument/2006/relationships/slideLayout" Target="../slideLayouts/slideLayout299.xml"/><Relationship Id="rId2" Type="http://schemas.openxmlformats.org/officeDocument/2006/relationships/slideLayout" Target="../slideLayouts/slideLayout289.xml"/><Relationship Id="rId1" Type="http://schemas.openxmlformats.org/officeDocument/2006/relationships/slideLayout" Target="../slideLayouts/slideLayout288.xml"/><Relationship Id="rId6" Type="http://schemas.openxmlformats.org/officeDocument/2006/relationships/slideLayout" Target="../slideLayouts/slideLayout293.xml"/><Relationship Id="rId11" Type="http://schemas.openxmlformats.org/officeDocument/2006/relationships/slideLayout" Target="../slideLayouts/slideLayout298.xml"/><Relationship Id="rId5" Type="http://schemas.openxmlformats.org/officeDocument/2006/relationships/slideLayout" Target="../slideLayouts/slideLayout292.xml"/><Relationship Id="rId10" Type="http://schemas.openxmlformats.org/officeDocument/2006/relationships/slideLayout" Target="../slideLayouts/slideLayout297.xml"/><Relationship Id="rId4" Type="http://schemas.openxmlformats.org/officeDocument/2006/relationships/slideLayout" Target="../slideLayouts/slideLayout291.xml"/><Relationship Id="rId9" Type="http://schemas.openxmlformats.org/officeDocument/2006/relationships/slideLayout" Target="../slideLayouts/slideLayout296.xml"/><Relationship Id="rId14" Type="http://schemas.openxmlformats.org/officeDocument/2006/relationships/theme" Target="../theme/theme23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8.xml"/><Relationship Id="rId13" Type="http://schemas.openxmlformats.org/officeDocument/2006/relationships/theme" Target="../theme/theme24.xml"/><Relationship Id="rId3" Type="http://schemas.openxmlformats.org/officeDocument/2006/relationships/slideLayout" Target="../slideLayouts/slideLayout303.xml"/><Relationship Id="rId7" Type="http://schemas.openxmlformats.org/officeDocument/2006/relationships/slideLayout" Target="../slideLayouts/slideLayout307.xml"/><Relationship Id="rId12" Type="http://schemas.openxmlformats.org/officeDocument/2006/relationships/slideLayout" Target="../slideLayouts/slideLayout312.xml"/><Relationship Id="rId2" Type="http://schemas.openxmlformats.org/officeDocument/2006/relationships/slideLayout" Target="../slideLayouts/slideLayout302.xml"/><Relationship Id="rId1" Type="http://schemas.openxmlformats.org/officeDocument/2006/relationships/slideLayout" Target="../slideLayouts/slideLayout301.xml"/><Relationship Id="rId6" Type="http://schemas.openxmlformats.org/officeDocument/2006/relationships/slideLayout" Target="../slideLayouts/slideLayout306.xml"/><Relationship Id="rId11" Type="http://schemas.openxmlformats.org/officeDocument/2006/relationships/slideLayout" Target="../slideLayouts/slideLayout311.xml"/><Relationship Id="rId5" Type="http://schemas.openxmlformats.org/officeDocument/2006/relationships/slideLayout" Target="../slideLayouts/slideLayout305.xml"/><Relationship Id="rId10" Type="http://schemas.openxmlformats.org/officeDocument/2006/relationships/slideLayout" Target="../slideLayouts/slideLayout310.xml"/><Relationship Id="rId4" Type="http://schemas.openxmlformats.org/officeDocument/2006/relationships/slideLayout" Target="../slideLayouts/slideLayout304.xml"/><Relationship Id="rId9" Type="http://schemas.openxmlformats.org/officeDocument/2006/relationships/slideLayout" Target="../slideLayouts/slideLayout309.xml"/><Relationship Id="rId14" Type="http://schemas.openxmlformats.org/officeDocument/2006/relationships/image" Target="../media/image1.jpeg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0.xml"/><Relationship Id="rId13" Type="http://schemas.openxmlformats.org/officeDocument/2006/relationships/slideLayout" Target="../slideLayouts/slideLayout325.xml"/><Relationship Id="rId3" Type="http://schemas.openxmlformats.org/officeDocument/2006/relationships/slideLayout" Target="../slideLayouts/slideLayout315.xml"/><Relationship Id="rId7" Type="http://schemas.openxmlformats.org/officeDocument/2006/relationships/slideLayout" Target="../slideLayouts/slideLayout319.xml"/><Relationship Id="rId12" Type="http://schemas.openxmlformats.org/officeDocument/2006/relationships/slideLayout" Target="../slideLayouts/slideLayout324.xml"/><Relationship Id="rId2" Type="http://schemas.openxmlformats.org/officeDocument/2006/relationships/slideLayout" Target="../slideLayouts/slideLayout314.xml"/><Relationship Id="rId1" Type="http://schemas.openxmlformats.org/officeDocument/2006/relationships/slideLayout" Target="../slideLayouts/slideLayout313.xml"/><Relationship Id="rId6" Type="http://schemas.openxmlformats.org/officeDocument/2006/relationships/slideLayout" Target="../slideLayouts/slideLayout318.xml"/><Relationship Id="rId11" Type="http://schemas.openxmlformats.org/officeDocument/2006/relationships/slideLayout" Target="../slideLayouts/slideLayout323.xml"/><Relationship Id="rId5" Type="http://schemas.openxmlformats.org/officeDocument/2006/relationships/slideLayout" Target="../slideLayouts/slideLayout317.xml"/><Relationship Id="rId10" Type="http://schemas.openxmlformats.org/officeDocument/2006/relationships/slideLayout" Target="../slideLayouts/slideLayout322.xml"/><Relationship Id="rId4" Type="http://schemas.openxmlformats.org/officeDocument/2006/relationships/slideLayout" Target="../slideLayouts/slideLayout316.xml"/><Relationship Id="rId9" Type="http://schemas.openxmlformats.org/officeDocument/2006/relationships/slideLayout" Target="../slideLayouts/slideLayout321.xml"/><Relationship Id="rId14" Type="http://schemas.openxmlformats.org/officeDocument/2006/relationships/theme" Target="../theme/theme25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3.xml"/><Relationship Id="rId13" Type="http://schemas.openxmlformats.org/officeDocument/2006/relationships/slideLayout" Target="../slideLayouts/slideLayout338.xml"/><Relationship Id="rId3" Type="http://schemas.openxmlformats.org/officeDocument/2006/relationships/slideLayout" Target="../slideLayouts/slideLayout328.xml"/><Relationship Id="rId7" Type="http://schemas.openxmlformats.org/officeDocument/2006/relationships/slideLayout" Target="../slideLayouts/slideLayout332.xml"/><Relationship Id="rId12" Type="http://schemas.openxmlformats.org/officeDocument/2006/relationships/slideLayout" Target="../slideLayouts/slideLayout337.xml"/><Relationship Id="rId17" Type="http://schemas.openxmlformats.org/officeDocument/2006/relationships/theme" Target="../theme/theme26.xml"/><Relationship Id="rId2" Type="http://schemas.openxmlformats.org/officeDocument/2006/relationships/slideLayout" Target="../slideLayouts/slideLayout327.xml"/><Relationship Id="rId16" Type="http://schemas.openxmlformats.org/officeDocument/2006/relationships/slideLayout" Target="../slideLayouts/slideLayout341.xml"/><Relationship Id="rId1" Type="http://schemas.openxmlformats.org/officeDocument/2006/relationships/slideLayout" Target="../slideLayouts/slideLayout326.xml"/><Relationship Id="rId6" Type="http://schemas.openxmlformats.org/officeDocument/2006/relationships/slideLayout" Target="../slideLayouts/slideLayout331.xml"/><Relationship Id="rId11" Type="http://schemas.openxmlformats.org/officeDocument/2006/relationships/slideLayout" Target="../slideLayouts/slideLayout336.xml"/><Relationship Id="rId5" Type="http://schemas.openxmlformats.org/officeDocument/2006/relationships/slideLayout" Target="../slideLayouts/slideLayout330.xml"/><Relationship Id="rId15" Type="http://schemas.openxmlformats.org/officeDocument/2006/relationships/slideLayout" Target="../slideLayouts/slideLayout340.xml"/><Relationship Id="rId10" Type="http://schemas.openxmlformats.org/officeDocument/2006/relationships/slideLayout" Target="../slideLayouts/slideLayout335.xml"/><Relationship Id="rId4" Type="http://schemas.openxmlformats.org/officeDocument/2006/relationships/slideLayout" Target="../slideLayouts/slideLayout329.xml"/><Relationship Id="rId9" Type="http://schemas.openxmlformats.org/officeDocument/2006/relationships/slideLayout" Target="../slideLayouts/slideLayout334.xml"/><Relationship Id="rId14" Type="http://schemas.openxmlformats.org/officeDocument/2006/relationships/slideLayout" Target="../slideLayouts/slideLayout339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44.xml"/><Relationship Id="rId7" Type="http://schemas.openxmlformats.org/officeDocument/2006/relationships/slideLayout" Target="../slideLayouts/slideLayout348.xml"/><Relationship Id="rId12" Type="http://schemas.openxmlformats.org/officeDocument/2006/relationships/theme" Target="../theme/theme27.xml"/><Relationship Id="rId2" Type="http://schemas.openxmlformats.org/officeDocument/2006/relationships/slideLayout" Target="../slideLayouts/slideLayout343.xml"/><Relationship Id="rId1" Type="http://schemas.openxmlformats.org/officeDocument/2006/relationships/slideLayout" Target="../slideLayouts/slideLayout342.xml"/><Relationship Id="rId6" Type="http://schemas.openxmlformats.org/officeDocument/2006/relationships/slideLayout" Target="../slideLayouts/slideLayout347.xml"/><Relationship Id="rId11" Type="http://schemas.openxmlformats.org/officeDocument/2006/relationships/slideLayout" Target="../slideLayouts/slideLayout352.xml"/><Relationship Id="rId5" Type="http://schemas.openxmlformats.org/officeDocument/2006/relationships/slideLayout" Target="../slideLayouts/slideLayout346.xml"/><Relationship Id="rId10" Type="http://schemas.openxmlformats.org/officeDocument/2006/relationships/slideLayout" Target="../slideLayouts/slideLayout351.xml"/><Relationship Id="rId4" Type="http://schemas.openxmlformats.org/officeDocument/2006/relationships/slideLayout" Target="../slideLayouts/slideLayout345.xml"/><Relationship Id="rId9" Type="http://schemas.openxmlformats.org/officeDocument/2006/relationships/slideLayout" Target="../slideLayouts/slideLayout350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0.xml"/><Relationship Id="rId13" Type="http://schemas.openxmlformats.org/officeDocument/2006/relationships/slideLayout" Target="../slideLayouts/slideLayout365.xml"/><Relationship Id="rId3" Type="http://schemas.openxmlformats.org/officeDocument/2006/relationships/slideLayout" Target="../slideLayouts/slideLayout355.xml"/><Relationship Id="rId7" Type="http://schemas.openxmlformats.org/officeDocument/2006/relationships/slideLayout" Target="../slideLayouts/slideLayout359.xml"/><Relationship Id="rId12" Type="http://schemas.openxmlformats.org/officeDocument/2006/relationships/slideLayout" Target="../slideLayouts/slideLayout364.xml"/><Relationship Id="rId2" Type="http://schemas.openxmlformats.org/officeDocument/2006/relationships/slideLayout" Target="../slideLayouts/slideLayout354.xml"/><Relationship Id="rId1" Type="http://schemas.openxmlformats.org/officeDocument/2006/relationships/slideLayout" Target="../slideLayouts/slideLayout353.xml"/><Relationship Id="rId6" Type="http://schemas.openxmlformats.org/officeDocument/2006/relationships/slideLayout" Target="../slideLayouts/slideLayout358.xml"/><Relationship Id="rId11" Type="http://schemas.openxmlformats.org/officeDocument/2006/relationships/slideLayout" Target="../slideLayouts/slideLayout363.xml"/><Relationship Id="rId5" Type="http://schemas.openxmlformats.org/officeDocument/2006/relationships/slideLayout" Target="../slideLayouts/slideLayout357.xml"/><Relationship Id="rId10" Type="http://schemas.openxmlformats.org/officeDocument/2006/relationships/slideLayout" Target="../slideLayouts/slideLayout362.xml"/><Relationship Id="rId4" Type="http://schemas.openxmlformats.org/officeDocument/2006/relationships/slideLayout" Target="../slideLayouts/slideLayout356.xml"/><Relationship Id="rId9" Type="http://schemas.openxmlformats.org/officeDocument/2006/relationships/slideLayout" Target="../slideLayouts/slideLayout361.xml"/><Relationship Id="rId14" Type="http://schemas.openxmlformats.org/officeDocument/2006/relationships/theme" Target="../theme/theme28.xml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8.xml"/><Relationship Id="rId7" Type="http://schemas.openxmlformats.org/officeDocument/2006/relationships/slideLayout" Target="../slideLayouts/slideLayout372.xml"/><Relationship Id="rId12" Type="http://schemas.openxmlformats.org/officeDocument/2006/relationships/theme" Target="../theme/theme29.xml"/><Relationship Id="rId2" Type="http://schemas.openxmlformats.org/officeDocument/2006/relationships/slideLayout" Target="../slideLayouts/slideLayout367.xml"/><Relationship Id="rId1" Type="http://schemas.openxmlformats.org/officeDocument/2006/relationships/slideLayout" Target="../slideLayouts/slideLayout366.xml"/><Relationship Id="rId6" Type="http://schemas.openxmlformats.org/officeDocument/2006/relationships/slideLayout" Target="../slideLayouts/slideLayout371.xml"/><Relationship Id="rId11" Type="http://schemas.openxmlformats.org/officeDocument/2006/relationships/slideLayout" Target="../slideLayouts/slideLayout376.xml"/><Relationship Id="rId5" Type="http://schemas.openxmlformats.org/officeDocument/2006/relationships/slideLayout" Target="../slideLayouts/slideLayout370.xml"/><Relationship Id="rId10" Type="http://schemas.openxmlformats.org/officeDocument/2006/relationships/slideLayout" Target="../slideLayouts/slideLayout375.xml"/><Relationship Id="rId4" Type="http://schemas.openxmlformats.org/officeDocument/2006/relationships/slideLayout" Target="../slideLayouts/slideLayout369.xml"/><Relationship Id="rId9" Type="http://schemas.openxmlformats.org/officeDocument/2006/relationships/slideLayout" Target="../slideLayouts/slideLayout37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4.xml"/><Relationship Id="rId13" Type="http://schemas.openxmlformats.org/officeDocument/2006/relationships/slideLayout" Target="../slideLayouts/slideLayout389.xml"/><Relationship Id="rId3" Type="http://schemas.openxmlformats.org/officeDocument/2006/relationships/slideLayout" Target="../slideLayouts/slideLayout379.xml"/><Relationship Id="rId7" Type="http://schemas.openxmlformats.org/officeDocument/2006/relationships/slideLayout" Target="../slideLayouts/slideLayout383.xml"/><Relationship Id="rId12" Type="http://schemas.openxmlformats.org/officeDocument/2006/relationships/slideLayout" Target="../slideLayouts/slideLayout388.xml"/><Relationship Id="rId2" Type="http://schemas.openxmlformats.org/officeDocument/2006/relationships/slideLayout" Target="../slideLayouts/slideLayout378.xml"/><Relationship Id="rId1" Type="http://schemas.openxmlformats.org/officeDocument/2006/relationships/slideLayout" Target="../slideLayouts/slideLayout377.xml"/><Relationship Id="rId6" Type="http://schemas.openxmlformats.org/officeDocument/2006/relationships/slideLayout" Target="../slideLayouts/slideLayout382.xml"/><Relationship Id="rId11" Type="http://schemas.openxmlformats.org/officeDocument/2006/relationships/slideLayout" Target="../slideLayouts/slideLayout387.xml"/><Relationship Id="rId5" Type="http://schemas.openxmlformats.org/officeDocument/2006/relationships/slideLayout" Target="../slideLayouts/slideLayout381.xml"/><Relationship Id="rId10" Type="http://schemas.openxmlformats.org/officeDocument/2006/relationships/slideLayout" Target="../slideLayouts/slideLayout386.xml"/><Relationship Id="rId4" Type="http://schemas.openxmlformats.org/officeDocument/2006/relationships/slideLayout" Target="../slideLayouts/slideLayout380.xml"/><Relationship Id="rId9" Type="http://schemas.openxmlformats.org/officeDocument/2006/relationships/slideLayout" Target="../slideLayouts/slideLayout385.xml"/><Relationship Id="rId14" Type="http://schemas.openxmlformats.org/officeDocument/2006/relationships/theme" Target="../theme/theme30.xml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7.xml"/><Relationship Id="rId13" Type="http://schemas.openxmlformats.org/officeDocument/2006/relationships/theme" Target="../theme/theme31.xml"/><Relationship Id="rId3" Type="http://schemas.openxmlformats.org/officeDocument/2006/relationships/slideLayout" Target="../slideLayouts/slideLayout392.xml"/><Relationship Id="rId7" Type="http://schemas.openxmlformats.org/officeDocument/2006/relationships/slideLayout" Target="../slideLayouts/slideLayout396.xml"/><Relationship Id="rId12" Type="http://schemas.openxmlformats.org/officeDocument/2006/relationships/slideLayout" Target="../slideLayouts/slideLayout401.xml"/><Relationship Id="rId2" Type="http://schemas.openxmlformats.org/officeDocument/2006/relationships/slideLayout" Target="../slideLayouts/slideLayout391.xml"/><Relationship Id="rId1" Type="http://schemas.openxmlformats.org/officeDocument/2006/relationships/slideLayout" Target="../slideLayouts/slideLayout390.xml"/><Relationship Id="rId6" Type="http://schemas.openxmlformats.org/officeDocument/2006/relationships/slideLayout" Target="../slideLayouts/slideLayout395.xml"/><Relationship Id="rId11" Type="http://schemas.openxmlformats.org/officeDocument/2006/relationships/slideLayout" Target="../slideLayouts/slideLayout400.xml"/><Relationship Id="rId5" Type="http://schemas.openxmlformats.org/officeDocument/2006/relationships/slideLayout" Target="../slideLayouts/slideLayout394.xml"/><Relationship Id="rId10" Type="http://schemas.openxmlformats.org/officeDocument/2006/relationships/slideLayout" Target="../slideLayouts/slideLayout399.xml"/><Relationship Id="rId4" Type="http://schemas.openxmlformats.org/officeDocument/2006/relationships/slideLayout" Target="../slideLayouts/slideLayout393.xml"/><Relationship Id="rId9" Type="http://schemas.openxmlformats.org/officeDocument/2006/relationships/slideLayout" Target="../slideLayouts/slideLayout398.xml"/><Relationship Id="rId14" Type="http://schemas.openxmlformats.org/officeDocument/2006/relationships/image" Target="../media/image1.jpeg"/></Relationships>
</file>

<file path=ppt/slideMasters/_rels/slideMaster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9.xml"/><Relationship Id="rId13" Type="http://schemas.openxmlformats.org/officeDocument/2006/relationships/slideLayout" Target="../slideLayouts/slideLayout414.xml"/><Relationship Id="rId3" Type="http://schemas.openxmlformats.org/officeDocument/2006/relationships/slideLayout" Target="../slideLayouts/slideLayout404.xml"/><Relationship Id="rId7" Type="http://schemas.openxmlformats.org/officeDocument/2006/relationships/slideLayout" Target="../slideLayouts/slideLayout408.xml"/><Relationship Id="rId12" Type="http://schemas.openxmlformats.org/officeDocument/2006/relationships/slideLayout" Target="../slideLayouts/slideLayout413.xml"/><Relationship Id="rId2" Type="http://schemas.openxmlformats.org/officeDocument/2006/relationships/slideLayout" Target="../slideLayouts/slideLayout403.xml"/><Relationship Id="rId1" Type="http://schemas.openxmlformats.org/officeDocument/2006/relationships/slideLayout" Target="../slideLayouts/slideLayout402.xml"/><Relationship Id="rId6" Type="http://schemas.openxmlformats.org/officeDocument/2006/relationships/slideLayout" Target="../slideLayouts/slideLayout407.xml"/><Relationship Id="rId11" Type="http://schemas.openxmlformats.org/officeDocument/2006/relationships/slideLayout" Target="../slideLayouts/slideLayout412.xml"/><Relationship Id="rId5" Type="http://schemas.openxmlformats.org/officeDocument/2006/relationships/slideLayout" Target="../slideLayouts/slideLayout406.xml"/><Relationship Id="rId10" Type="http://schemas.openxmlformats.org/officeDocument/2006/relationships/slideLayout" Target="../slideLayouts/slideLayout411.xml"/><Relationship Id="rId4" Type="http://schemas.openxmlformats.org/officeDocument/2006/relationships/slideLayout" Target="../slideLayouts/slideLayout405.xml"/><Relationship Id="rId9" Type="http://schemas.openxmlformats.org/officeDocument/2006/relationships/slideLayout" Target="../slideLayouts/slideLayout410.xml"/><Relationship Id="rId14" Type="http://schemas.openxmlformats.org/officeDocument/2006/relationships/theme" Target="../theme/theme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slideLayout" Target="../slideLayouts/slideLayout81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Relationship Id="rId14" Type="http://schemas.openxmlformats.org/officeDocument/2006/relationships/image" Target="../media/image1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slideLayout" Target="../slideLayouts/slideLayout94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slideLayout" Target="../slideLayouts/slideLayout93.xml"/><Relationship Id="rId17" Type="http://schemas.openxmlformats.org/officeDocument/2006/relationships/theme" Target="../theme/theme7.xml"/><Relationship Id="rId2" Type="http://schemas.openxmlformats.org/officeDocument/2006/relationships/slideLayout" Target="../slideLayouts/slideLayout83.xml"/><Relationship Id="rId16" Type="http://schemas.openxmlformats.org/officeDocument/2006/relationships/slideLayout" Target="../slideLayouts/slideLayout97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Relationship Id="rId14" Type="http://schemas.openxmlformats.org/officeDocument/2006/relationships/slideLayout" Target="../slideLayouts/slideLayout9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00.xml"/><Relationship Id="rId7" Type="http://schemas.openxmlformats.org/officeDocument/2006/relationships/slideLayout" Target="../slideLayouts/slideLayout10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99.xml"/><Relationship Id="rId1" Type="http://schemas.openxmlformats.org/officeDocument/2006/relationships/slideLayout" Target="../slideLayouts/slideLayout98.xml"/><Relationship Id="rId6" Type="http://schemas.openxmlformats.org/officeDocument/2006/relationships/slideLayout" Target="../slideLayouts/slideLayout103.xml"/><Relationship Id="rId11" Type="http://schemas.openxmlformats.org/officeDocument/2006/relationships/slideLayout" Target="../slideLayouts/slideLayout108.xml"/><Relationship Id="rId5" Type="http://schemas.openxmlformats.org/officeDocument/2006/relationships/slideLayout" Target="../slideLayouts/slideLayout102.xml"/><Relationship Id="rId10" Type="http://schemas.openxmlformats.org/officeDocument/2006/relationships/slideLayout" Target="../slideLayouts/slideLayout107.xml"/><Relationship Id="rId4" Type="http://schemas.openxmlformats.org/officeDocument/2006/relationships/slideLayout" Target="../slideLayouts/slideLayout101.xml"/><Relationship Id="rId9" Type="http://schemas.openxmlformats.org/officeDocument/2006/relationships/slideLayout" Target="../slideLayouts/slideLayout10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13" Type="http://schemas.openxmlformats.org/officeDocument/2006/relationships/slideLayout" Target="../slideLayouts/slideLayout121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slideLayout" Target="../slideLayouts/slideLayout120.xml"/><Relationship Id="rId2" Type="http://schemas.openxmlformats.org/officeDocument/2006/relationships/slideLayout" Target="../slideLayouts/slideLayout110.xml"/><Relationship Id="rId16" Type="http://schemas.openxmlformats.org/officeDocument/2006/relationships/theme" Target="../theme/theme9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5" Type="http://schemas.openxmlformats.org/officeDocument/2006/relationships/slideLayout" Target="../slideLayouts/slideLayout123.xml"/><Relationship Id="rId10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Relationship Id="rId14" Type="http://schemas.openxmlformats.org/officeDocument/2006/relationships/slideLayout" Target="../slideLayouts/slideLayout1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>
              <a:gd name="T0" fmla="*/ 2147483646 w 2903"/>
              <a:gd name="T1" fmla="*/ 2147483646 h 3686"/>
              <a:gd name="T2" fmla="*/ 2147483646 w 2903"/>
              <a:gd name="T3" fmla="*/ 2147483646 h 3686"/>
              <a:gd name="T4" fmla="*/ 2147483646 w 2903"/>
              <a:gd name="T5" fmla="*/ 0 h 3686"/>
              <a:gd name="T6" fmla="*/ 2147483646 w 2903"/>
              <a:gd name="T7" fmla="*/ 2147483646 h 3686"/>
              <a:gd name="T8" fmla="*/ 2147483646 w 2903"/>
              <a:gd name="T9" fmla="*/ 2147483646 h 3686"/>
              <a:gd name="T10" fmla="*/ 0 w 2903"/>
              <a:gd name="T11" fmla="*/ 2147483646 h 3686"/>
              <a:gd name="T12" fmla="*/ 2147483646 w 2903"/>
              <a:gd name="T13" fmla="*/ 2147483646 h 3686"/>
              <a:gd name="T14" fmla="*/ 2147483646 w 2903"/>
              <a:gd name="T15" fmla="*/ 2147483646 h 3686"/>
              <a:gd name="T16" fmla="*/ 2147483646 w 2903"/>
              <a:gd name="T17" fmla="*/ 2147483646 h 3686"/>
              <a:gd name="T18" fmla="*/ 2147483646 w 2903"/>
              <a:gd name="T19" fmla="*/ 2147483646 h 3686"/>
              <a:gd name="T20" fmla="*/ 2147483646 w 2903"/>
              <a:gd name="T21" fmla="*/ 2147483646 h 368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UA" smtClean="0"/>
              <a:t>Образец заголовка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UA" smtClean="0"/>
              <a:t>Образец текста</a:t>
            </a:r>
          </a:p>
          <a:p>
            <a:pPr lvl="1"/>
            <a:r>
              <a:rPr lang="en-US" altLang="ru-UA" smtClean="0"/>
              <a:t>Второй уровень</a:t>
            </a:r>
          </a:p>
          <a:p>
            <a:pPr lvl="2"/>
            <a:r>
              <a:rPr lang="en-US" altLang="ru-UA" smtClean="0"/>
              <a:t>Третий уровень</a:t>
            </a:r>
          </a:p>
          <a:p>
            <a:pPr lvl="3"/>
            <a:r>
              <a:rPr lang="en-US" altLang="ru-UA" smtClean="0"/>
              <a:t>Четвертый уровень</a:t>
            </a:r>
          </a:p>
          <a:p>
            <a:pPr lvl="4"/>
            <a:r>
              <a:rPr lang="en-US" altLang="ru-UA" smtClean="0"/>
              <a:t>Пятый уровень</a:t>
            </a:r>
          </a:p>
        </p:txBody>
      </p:sp>
      <p:sp>
        <p:nvSpPr>
          <p:cNvPr id="153605" name="Rectangle 5">
            <a:extLst/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06" name="Rectangle 6">
            <a:extLst/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07" name="Rectangle 7">
            <a:extLst/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3FCB14EA-064C-4DA1-82B4-4FF8C7EBEDB0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  <p:sp>
        <p:nvSpPr>
          <p:cNvPr id="1032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>
              <a:gd name="T0" fmla="*/ 2147483646 w 2911"/>
              <a:gd name="T1" fmla="*/ 0 h 3703"/>
              <a:gd name="T2" fmla="*/ 2147483646 w 2911"/>
              <a:gd name="T3" fmla="*/ 2147483646 h 3703"/>
              <a:gd name="T4" fmla="*/ 2147483646 w 2911"/>
              <a:gd name="T5" fmla="*/ 2147483646 h 3703"/>
              <a:gd name="T6" fmla="*/ 0 w 2911"/>
              <a:gd name="T7" fmla="*/ 2147483646 h 3703"/>
              <a:gd name="T8" fmla="*/ 2147483646 w 2911"/>
              <a:gd name="T9" fmla="*/ 2147483646 h 3703"/>
              <a:gd name="T10" fmla="*/ 2147483646 w 2911"/>
              <a:gd name="T11" fmla="*/ 2147483646 h 3703"/>
              <a:gd name="T12" fmla="*/ 2147483646 w 2911"/>
              <a:gd name="T13" fmla="*/ 2147483646 h 3703"/>
              <a:gd name="T14" fmla="*/ 2147483646 w 2911"/>
              <a:gd name="T15" fmla="*/ 2147483646 h 3703"/>
              <a:gd name="T16" fmla="*/ 2147483646 w 2911"/>
              <a:gd name="T17" fmla="*/ 2147483646 h 3703"/>
              <a:gd name="T18" fmla="*/ 2147483646 w 2911"/>
              <a:gd name="T19" fmla="*/ 0 h 3703"/>
              <a:gd name="T20" fmla="*/ 2147483646 w 2911"/>
              <a:gd name="T21" fmla="*/ 0 h 370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33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>
              <a:gd name="T0" fmla="*/ 0 w 2561"/>
              <a:gd name="T1" fmla="*/ 2147483646 h 2777"/>
              <a:gd name="T2" fmla="*/ 2147483646 w 2561"/>
              <a:gd name="T3" fmla="*/ 2147483646 h 2777"/>
              <a:gd name="T4" fmla="*/ 2147483646 w 2561"/>
              <a:gd name="T5" fmla="*/ 2147483646 h 2777"/>
              <a:gd name="T6" fmla="*/ 2147483646 w 2561"/>
              <a:gd name="T7" fmla="*/ 2147483646 h 2777"/>
              <a:gd name="T8" fmla="*/ 2147483646 w 2561"/>
              <a:gd name="T9" fmla="*/ 2147483646 h 2777"/>
              <a:gd name="T10" fmla="*/ 2147483646 w 2561"/>
              <a:gd name="T11" fmla="*/ 0 h 2777"/>
              <a:gd name="T12" fmla="*/ 0 w 2561"/>
              <a:gd name="T13" fmla="*/ 2147483646 h 2777"/>
              <a:gd name="T14" fmla="*/ 0 w 2561"/>
              <a:gd name="T15" fmla="*/ 2147483646 h 277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1034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1051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7 w 2177"/>
                <a:gd name="T1" fmla="*/ 5 h 1298"/>
                <a:gd name="T2" fmla="*/ 6 w 2177"/>
                <a:gd name="T3" fmla="*/ 5 h 1298"/>
                <a:gd name="T4" fmla="*/ 6 w 2177"/>
                <a:gd name="T5" fmla="*/ 2 h 1298"/>
                <a:gd name="T6" fmla="*/ 9 w 2177"/>
                <a:gd name="T7" fmla="*/ 2 h 1298"/>
                <a:gd name="T8" fmla="*/ 9 w 2177"/>
                <a:gd name="T9" fmla="*/ 1 h 1298"/>
                <a:gd name="T10" fmla="*/ 9 w 2177"/>
                <a:gd name="T11" fmla="*/ 1 h 1298"/>
                <a:gd name="T12" fmla="*/ 5 w 2177"/>
                <a:gd name="T13" fmla="*/ 1 h 1298"/>
                <a:gd name="T14" fmla="*/ 5 w 2177"/>
                <a:gd name="T15" fmla="*/ 1 h 1298"/>
                <a:gd name="T16" fmla="*/ 5 w 2177"/>
                <a:gd name="T17" fmla="*/ 0 h 1298"/>
                <a:gd name="T18" fmla="*/ 4 w 2177"/>
                <a:gd name="T19" fmla="*/ 1 h 1298"/>
                <a:gd name="T20" fmla="*/ 4 w 2177"/>
                <a:gd name="T21" fmla="*/ 1 h 1298"/>
                <a:gd name="T22" fmla="*/ 4 w 2177"/>
                <a:gd name="T23" fmla="*/ 2 h 1298"/>
                <a:gd name="T24" fmla="*/ 3 w 2177"/>
                <a:gd name="T25" fmla="*/ 2 h 1298"/>
                <a:gd name="T26" fmla="*/ 4 w 2177"/>
                <a:gd name="T27" fmla="*/ 2 h 1298"/>
                <a:gd name="T28" fmla="*/ 5 w 2177"/>
                <a:gd name="T29" fmla="*/ 4 h 1298"/>
                <a:gd name="T30" fmla="*/ 1 w 2177"/>
                <a:gd name="T31" fmla="*/ 2 h 1298"/>
                <a:gd name="T32" fmla="*/ 1 w 2177"/>
                <a:gd name="T33" fmla="*/ 2 h 1298"/>
                <a:gd name="T34" fmla="*/ 0 w 2177"/>
                <a:gd name="T35" fmla="*/ 3 h 1298"/>
                <a:gd name="T36" fmla="*/ 1 w 2177"/>
                <a:gd name="T37" fmla="*/ 4 h 1298"/>
                <a:gd name="T38" fmla="*/ 5 w 2177"/>
                <a:gd name="T39" fmla="*/ 6 h 1298"/>
                <a:gd name="T40" fmla="*/ 6 w 2177"/>
                <a:gd name="T41" fmla="*/ 5 h 1298"/>
                <a:gd name="T42" fmla="*/ 7 w 2177"/>
                <a:gd name="T43" fmla="*/ 6 h 1298"/>
                <a:gd name="T44" fmla="*/ 7 w 2177"/>
                <a:gd name="T45" fmla="*/ 5 h 1298"/>
                <a:gd name="T46" fmla="*/ 7 w 2177"/>
                <a:gd name="T47" fmla="*/ 5 h 129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2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1 h 258"/>
                <a:gd name="T2" fmla="*/ 0 w 143"/>
                <a:gd name="T3" fmla="*/ 0 h 258"/>
                <a:gd name="T4" fmla="*/ 0 w 143"/>
                <a:gd name="T5" fmla="*/ 1 h 258"/>
                <a:gd name="T6" fmla="*/ 0 w 143"/>
                <a:gd name="T7" fmla="*/ 2 h 258"/>
                <a:gd name="T8" fmla="*/ 0 w 143"/>
                <a:gd name="T9" fmla="*/ 1 h 258"/>
                <a:gd name="T10" fmla="*/ 0 w 143"/>
                <a:gd name="T11" fmla="*/ 1 h 2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3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0 w 1586"/>
                <a:gd name="T1" fmla="*/ 0 h 821"/>
                <a:gd name="T2" fmla="*/ 5 w 1586"/>
                <a:gd name="T3" fmla="*/ 2 h 821"/>
                <a:gd name="T4" fmla="*/ 5 w 1586"/>
                <a:gd name="T5" fmla="*/ 2 h 821"/>
                <a:gd name="T6" fmla="*/ 6 w 1586"/>
                <a:gd name="T7" fmla="*/ 3 h 821"/>
                <a:gd name="T8" fmla="*/ 6 w 1586"/>
                <a:gd name="T9" fmla="*/ 3 h 821"/>
                <a:gd name="T10" fmla="*/ 5 w 1586"/>
                <a:gd name="T11" fmla="*/ 3 h 821"/>
                <a:gd name="T12" fmla="*/ 4 w 1586"/>
                <a:gd name="T13" fmla="*/ 3 h 821"/>
                <a:gd name="T14" fmla="*/ 0 w 1586"/>
                <a:gd name="T15" fmla="*/ 1 h 821"/>
                <a:gd name="T16" fmla="*/ 0 w 1586"/>
                <a:gd name="T17" fmla="*/ 0 h 821"/>
                <a:gd name="T18" fmla="*/ 0 w 1586"/>
                <a:gd name="T19" fmla="*/ 0 h 821"/>
                <a:gd name="T20" fmla="*/ 0 w 1586"/>
                <a:gd name="T21" fmla="*/ 0 h 821"/>
                <a:gd name="T22" fmla="*/ 0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4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2 h 747"/>
                <a:gd name="T2" fmla="*/ 4 w 1049"/>
                <a:gd name="T3" fmla="*/ 3 h 747"/>
                <a:gd name="T4" fmla="*/ 4 w 1049"/>
                <a:gd name="T5" fmla="*/ 3 h 747"/>
                <a:gd name="T6" fmla="*/ 5 w 1049"/>
                <a:gd name="T7" fmla="*/ 2 h 747"/>
                <a:gd name="T8" fmla="*/ 1 w 1049"/>
                <a:gd name="T9" fmla="*/ 0 h 747"/>
                <a:gd name="T10" fmla="*/ 0 w 1049"/>
                <a:gd name="T11" fmla="*/ 1 h 747"/>
                <a:gd name="T12" fmla="*/ 0 w 1049"/>
                <a:gd name="T13" fmla="*/ 2 h 747"/>
                <a:gd name="T14" fmla="*/ 0 w 1049"/>
                <a:gd name="T15" fmla="*/ 2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5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1 h 241"/>
                <a:gd name="T2" fmla="*/ 0 w 272"/>
                <a:gd name="T3" fmla="*/ 0 h 241"/>
                <a:gd name="T4" fmla="*/ 0 w 272"/>
                <a:gd name="T5" fmla="*/ 1 h 241"/>
                <a:gd name="T6" fmla="*/ 1 w 272"/>
                <a:gd name="T7" fmla="*/ 1 h 241"/>
                <a:gd name="T8" fmla="*/ 0 w 272"/>
                <a:gd name="T9" fmla="*/ 1 h 241"/>
                <a:gd name="T10" fmla="*/ 0 w 272"/>
                <a:gd name="T11" fmla="*/ 1 h 241"/>
                <a:gd name="T12" fmla="*/ 0 w 272"/>
                <a:gd name="T13" fmla="*/ 1 h 241"/>
                <a:gd name="T14" fmla="*/ 0 w 272"/>
                <a:gd name="T15" fmla="*/ 1 h 2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6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1 w 152"/>
                <a:gd name="T1" fmla="*/ 1 h 224"/>
                <a:gd name="T2" fmla="*/ 1 w 152"/>
                <a:gd name="T3" fmla="*/ 1 h 224"/>
                <a:gd name="T4" fmla="*/ 0 w 152"/>
                <a:gd name="T5" fmla="*/ 1 h 224"/>
                <a:gd name="T6" fmla="*/ 1 w 152"/>
                <a:gd name="T7" fmla="*/ 0 h 224"/>
                <a:gd name="T8" fmla="*/ 1 w 152"/>
                <a:gd name="T9" fmla="*/ 1 h 224"/>
                <a:gd name="T10" fmla="*/ 1 w 152"/>
                <a:gd name="T11" fmla="*/ 1 h 2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7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1 h 764"/>
                <a:gd name="T2" fmla="*/ 1 w 386"/>
                <a:gd name="T3" fmla="*/ 0 h 764"/>
                <a:gd name="T4" fmla="*/ 1 w 386"/>
                <a:gd name="T5" fmla="*/ 1 h 764"/>
                <a:gd name="T6" fmla="*/ 2 w 386"/>
                <a:gd name="T7" fmla="*/ 3 h 764"/>
                <a:gd name="T8" fmla="*/ 2 w 386"/>
                <a:gd name="T9" fmla="*/ 3 h 764"/>
                <a:gd name="T10" fmla="*/ 1 w 386"/>
                <a:gd name="T11" fmla="*/ 3 h 764"/>
                <a:gd name="T12" fmla="*/ 0 w 386"/>
                <a:gd name="T13" fmla="*/ 1 h 764"/>
                <a:gd name="T14" fmla="*/ 0 w 386"/>
                <a:gd name="T15" fmla="*/ 1 h 7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8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3 w 728"/>
                <a:gd name="T1" fmla="*/ 0 h 348"/>
                <a:gd name="T2" fmla="*/ 0 w 728"/>
                <a:gd name="T3" fmla="*/ 1 h 348"/>
                <a:gd name="T4" fmla="*/ 1 w 728"/>
                <a:gd name="T5" fmla="*/ 2 h 348"/>
                <a:gd name="T6" fmla="*/ 3 w 728"/>
                <a:gd name="T7" fmla="*/ 1 h 348"/>
                <a:gd name="T8" fmla="*/ 3 w 728"/>
                <a:gd name="T9" fmla="*/ 1 h 348"/>
                <a:gd name="T10" fmla="*/ 3 w 728"/>
                <a:gd name="T11" fmla="*/ 0 h 348"/>
                <a:gd name="T12" fmla="*/ 3 w 728"/>
                <a:gd name="T13" fmla="*/ 0 h 3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9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2 w 312"/>
                <a:gd name="T1" fmla="*/ 0 h 135"/>
                <a:gd name="T2" fmla="*/ 0 w 312"/>
                <a:gd name="T3" fmla="*/ 0 h 135"/>
                <a:gd name="T4" fmla="*/ 2 w 312"/>
                <a:gd name="T5" fmla="*/ 0 h 135"/>
                <a:gd name="T6" fmla="*/ 2 w 312"/>
                <a:gd name="T7" fmla="*/ 0 h 135"/>
                <a:gd name="T8" fmla="*/ 2 w 312"/>
                <a:gd name="T9" fmla="*/ 0 h 1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1060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1061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1074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0 h 175"/>
                    <a:gd name="T2" fmla="*/ 1 w 313"/>
                    <a:gd name="T3" fmla="*/ 0 h 175"/>
                    <a:gd name="T4" fmla="*/ 1 w 313"/>
                    <a:gd name="T5" fmla="*/ 0 h 175"/>
                    <a:gd name="T6" fmla="*/ 2 w 313"/>
                    <a:gd name="T7" fmla="*/ 0 h 175"/>
                    <a:gd name="T8" fmla="*/ 2 w 313"/>
                    <a:gd name="T9" fmla="*/ 0 h 175"/>
                    <a:gd name="T10" fmla="*/ 1 w 313"/>
                    <a:gd name="T11" fmla="*/ 0 h 175"/>
                    <a:gd name="T12" fmla="*/ 1 w 313"/>
                    <a:gd name="T13" fmla="*/ 0 h 175"/>
                    <a:gd name="T14" fmla="*/ 1 w 313"/>
                    <a:gd name="T15" fmla="*/ 0 h 175"/>
                    <a:gd name="T16" fmla="*/ 0 w 313"/>
                    <a:gd name="T17" fmla="*/ 0 h 175"/>
                    <a:gd name="T18" fmla="*/ 0 w 313"/>
                    <a:gd name="T19" fmla="*/ 0 h 17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75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1 h 266"/>
                    <a:gd name="T2" fmla="*/ 1 w 230"/>
                    <a:gd name="T3" fmla="*/ 2 h 266"/>
                    <a:gd name="T4" fmla="*/ 1 w 230"/>
                    <a:gd name="T5" fmla="*/ 1 h 266"/>
                    <a:gd name="T6" fmla="*/ 1 w 230"/>
                    <a:gd name="T7" fmla="*/ 1 h 266"/>
                    <a:gd name="T8" fmla="*/ 1 w 230"/>
                    <a:gd name="T9" fmla="*/ 0 h 266"/>
                    <a:gd name="T10" fmla="*/ 1 w 230"/>
                    <a:gd name="T11" fmla="*/ 1 h 266"/>
                    <a:gd name="T12" fmla="*/ 1 w 230"/>
                    <a:gd name="T13" fmla="*/ 1 h 266"/>
                    <a:gd name="T14" fmla="*/ 0 w 230"/>
                    <a:gd name="T15" fmla="*/ 1 h 266"/>
                    <a:gd name="T16" fmla="*/ 0 w 230"/>
                    <a:gd name="T17" fmla="*/ 1 h 26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76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1 h 234"/>
                    <a:gd name="T2" fmla="*/ 0 w 87"/>
                    <a:gd name="T3" fmla="*/ 1 h 234"/>
                    <a:gd name="T4" fmla="*/ 0 w 87"/>
                    <a:gd name="T5" fmla="*/ 1 h 234"/>
                    <a:gd name="T6" fmla="*/ 0 w 87"/>
                    <a:gd name="T7" fmla="*/ 1 h 234"/>
                    <a:gd name="T8" fmla="*/ 0 w 87"/>
                    <a:gd name="T9" fmla="*/ 1 h 234"/>
                    <a:gd name="T10" fmla="*/ 0 w 87"/>
                    <a:gd name="T11" fmla="*/ 1 h 234"/>
                    <a:gd name="T12" fmla="*/ 0 w 87"/>
                    <a:gd name="T13" fmla="*/ 0 h 234"/>
                    <a:gd name="T14" fmla="*/ 0 w 87"/>
                    <a:gd name="T15" fmla="*/ 1 h 234"/>
                    <a:gd name="T16" fmla="*/ 0 w 87"/>
                    <a:gd name="T17" fmla="*/ 1 h 23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062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1 w 1190"/>
                  <a:gd name="T1" fmla="*/ 0 h 500"/>
                  <a:gd name="T2" fmla="*/ 5 w 1190"/>
                  <a:gd name="T3" fmla="*/ 2 h 500"/>
                  <a:gd name="T4" fmla="*/ 5 w 1190"/>
                  <a:gd name="T5" fmla="*/ 2 h 500"/>
                  <a:gd name="T6" fmla="*/ 0 w 1190"/>
                  <a:gd name="T7" fmla="*/ 1 h 500"/>
                  <a:gd name="T8" fmla="*/ 1 w 1190"/>
                  <a:gd name="T9" fmla="*/ 0 h 500"/>
                  <a:gd name="T10" fmla="*/ 1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63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0 w 489"/>
                  <a:gd name="T1" fmla="*/ 1 h 296"/>
                  <a:gd name="T2" fmla="*/ 0 w 489"/>
                  <a:gd name="T3" fmla="*/ 1 h 296"/>
                  <a:gd name="T4" fmla="*/ 1 w 489"/>
                  <a:gd name="T5" fmla="*/ 1 h 296"/>
                  <a:gd name="T6" fmla="*/ 1 w 489"/>
                  <a:gd name="T7" fmla="*/ 1 h 296"/>
                  <a:gd name="T8" fmla="*/ 1 w 489"/>
                  <a:gd name="T9" fmla="*/ 1 h 296"/>
                  <a:gd name="T10" fmla="*/ 0 w 489"/>
                  <a:gd name="T11" fmla="*/ 1 h 296"/>
                  <a:gd name="T12" fmla="*/ 0 w 489"/>
                  <a:gd name="T13" fmla="*/ 1 h 296"/>
                  <a:gd name="T14" fmla="*/ 0 w 489"/>
                  <a:gd name="T15" fmla="*/ 1 h 296"/>
                  <a:gd name="T16" fmla="*/ 1 w 489"/>
                  <a:gd name="T17" fmla="*/ 2 h 296"/>
                  <a:gd name="T18" fmla="*/ 1 w 489"/>
                  <a:gd name="T19" fmla="*/ 2 h 296"/>
                  <a:gd name="T20" fmla="*/ 1 w 489"/>
                  <a:gd name="T21" fmla="*/ 1 h 296"/>
                  <a:gd name="T22" fmla="*/ 1 w 489"/>
                  <a:gd name="T23" fmla="*/ 1 h 296"/>
                  <a:gd name="T24" fmla="*/ 0 w 489"/>
                  <a:gd name="T25" fmla="*/ 1 h 296"/>
                  <a:gd name="T26" fmla="*/ 0 w 489"/>
                  <a:gd name="T27" fmla="*/ 0 h 296"/>
                  <a:gd name="T28" fmla="*/ 0 w 489"/>
                  <a:gd name="T29" fmla="*/ 1 h 296"/>
                  <a:gd name="T30" fmla="*/ 0 w 489"/>
                  <a:gd name="T31" fmla="*/ 1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64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1 w 213"/>
                  <a:gd name="T1" fmla="*/ 0 h 478"/>
                  <a:gd name="T2" fmla="*/ 1 w 213"/>
                  <a:gd name="T3" fmla="*/ 0 h 478"/>
                  <a:gd name="T4" fmla="*/ 1 w 213"/>
                  <a:gd name="T5" fmla="*/ 0 h 478"/>
                  <a:gd name="T6" fmla="*/ 1 w 213"/>
                  <a:gd name="T7" fmla="*/ 1 h 478"/>
                  <a:gd name="T8" fmla="*/ 1 w 213"/>
                  <a:gd name="T9" fmla="*/ 1 h 478"/>
                  <a:gd name="T10" fmla="*/ 1 w 213"/>
                  <a:gd name="T11" fmla="*/ 1 h 478"/>
                  <a:gd name="T12" fmla="*/ 1 w 213"/>
                  <a:gd name="T13" fmla="*/ 1 h 478"/>
                  <a:gd name="T14" fmla="*/ 0 w 213"/>
                  <a:gd name="T15" fmla="*/ 0 h 478"/>
                  <a:gd name="T16" fmla="*/ 1 w 213"/>
                  <a:gd name="T17" fmla="*/ 0 h 478"/>
                  <a:gd name="T18" fmla="*/ 1 w 213"/>
                  <a:gd name="T19" fmla="*/ 0 h 47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065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1066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1 w 150"/>
                    <a:gd name="T1" fmla="*/ 0 h 173"/>
                    <a:gd name="T2" fmla="*/ 1 w 150"/>
                    <a:gd name="T3" fmla="*/ 1 h 173"/>
                    <a:gd name="T4" fmla="*/ 0 w 150"/>
                    <a:gd name="T5" fmla="*/ 1 h 173"/>
                    <a:gd name="T6" fmla="*/ 1 w 150"/>
                    <a:gd name="T7" fmla="*/ 1 h 173"/>
                    <a:gd name="T8" fmla="*/ 1 w 150"/>
                    <a:gd name="T9" fmla="*/ 1 h 173"/>
                    <a:gd name="T10" fmla="*/ 1 w 150"/>
                    <a:gd name="T11" fmla="*/ 1 h 173"/>
                    <a:gd name="T12" fmla="*/ 1 w 150"/>
                    <a:gd name="T13" fmla="*/ 0 h 173"/>
                    <a:gd name="T14" fmla="*/ 1 w 150"/>
                    <a:gd name="T15" fmla="*/ 0 h 17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67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1 w 1684"/>
                    <a:gd name="T1" fmla="*/ 0 h 880"/>
                    <a:gd name="T2" fmla="*/ 1 w 1684"/>
                    <a:gd name="T3" fmla="*/ 1 h 880"/>
                    <a:gd name="T4" fmla="*/ 0 w 1684"/>
                    <a:gd name="T5" fmla="*/ 1 h 880"/>
                    <a:gd name="T6" fmla="*/ 1 w 1684"/>
                    <a:gd name="T7" fmla="*/ 2 h 880"/>
                    <a:gd name="T8" fmla="*/ 5 w 1684"/>
                    <a:gd name="T9" fmla="*/ 4 h 880"/>
                    <a:gd name="T10" fmla="*/ 6 w 1684"/>
                    <a:gd name="T11" fmla="*/ 4 h 880"/>
                    <a:gd name="T12" fmla="*/ 7 w 1684"/>
                    <a:gd name="T13" fmla="*/ 4 h 880"/>
                    <a:gd name="T14" fmla="*/ 7 w 1684"/>
                    <a:gd name="T15" fmla="*/ 4 h 880"/>
                    <a:gd name="T16" fmla="*/ 6 w 1684"/>
                    <a:gd name="T17" fmla="*/ 3 h 880"/>
                    <a:gd name="T18" fmla="*/ 6 w 1684"/>
                    <a:gd name="T19" fmla="*/ 2 h 880"/>
                    <a:gd name="T20" fmla="*/ 6 w 1684"/>
                    <a:gd name="T21" fmla="*/ 3 h 880"/>
                    <a:gd name="T22" fmla="*/ 6 w 1684"/>
                    <a:gd name="T23" fmla="*/ 3 h 880"/>
                    <a:gd name="T24" fmla="*/ 7 w 1684"/>
                    <a:gd name="T25" fmla="*/ 4 h 880"/>
                    <a:gd name="T26" fmla="*/ 6 w 1684"/>
                    <a:gd name="T27" fmla="*/ 4 h 880"/>
                    <a:gd name="T28" fmla="*/ 5 w 1684"/>
                    <a:gd name="T29" fmla="*/ 4 h 880"/>
                    <a:gd name="T30" fmla="*/ 5 w 1684"/>
                    <a:gd name="T31" fmla="*/ 3 h 880"/>
                    <a:gd name="T32" fmla="*/ 6 w 1684"/>
                    <a:gd name="T33" fmla="*/ 3 h 880"/>
                    <a:gd name="T34" fmla="*/ 5 w 1684"/>
                    <a:gd name="T35" fmla="*/ 3 h 880"/>
                    <a:gd name="T36" fmla="*/ 5 w 1684"/>
                    <a:gd name="T37" fmla="*/ 3 h 880"/>
                    <a:gd name="T38" fmla="*/ 5 w 1684"/>
                    <a:gd name="T39" fmla="*/ 4 h 880"/>
                    <a:gd name="T40" fmla="*/ 1 w 1684"/>
                    <a:gd name="T41" fmla="*/ 2 h 880"/>
                    <a:gd name="T42" fmla="*/ 1 w 1684"/>
                    <a:gd name="T43" fmla="*/ 1 h 880"/>
                    <a:gd name="T44" fmla="*/ 1 w 1684"/>
                    <a:gd name="T45" fmla="*/ 1 h 880"/>
                    <a:gd name="T46" fmla="*/ 1 w 1684"/>
                    <a:gd name="T47" fmla="*/ 0 h 880"/>
                    <a:gd name="T48" fmla="*/ 1 w 1684"/>
                    <a:gd name="T49" fmla="*/ 0 h 880"/>
                    <a:gd name="T50" fmla="*/ 1 w 1684"/>
                    <a:gd name="T51" fmla="*/ 0 h 88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68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1 w 160"/>
                    <a:gd name="T1" fmla="*/ 0 h 335"/>
                    <a:gd name="T2" fmla="*/ 1 w 160"/>
                    <a:gd name="T3" fmla="*/ 0 h 335"/>
                    <a:gd name="T4" fmla="*/ 0 w 160"/>
                    <a:gd name="T5" fmla="*/ 0 h 335"/>
                    <a:gd name="T6" fmla="*/ 1 w 160"/>
                    <a:gd name="T7" fmla="*/ 1 h 335"/>
                    <a:gd name="T8" fmla="*/ 1 w 160"/>
                    <a:gd name="T9" fmla="*/ 1 h 335"/>
                    <a:gd name="T10" fmla="*/ 1 w 160"/>
                    <a:gd name="T11" fmla="*/ 0 h 335"/>
                    <a:gd name="T12" fmla="*/ 1 w 160"/>
                    <a:gd name="T13" fmla="*/ 0 h 335"/>
                    <a:gd name="T14" fmla="*/ 1 w 160"/>
                    <a:gd name="T15" fmla="*/ 0 h 335"/>
                    <a:gd name="T16" fmla="*/ 1 w 160"/>
                    <a:gd name="T17" fmla="*/ 0 h 33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69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1 w 642"/>
                    <a:gd name="T1" fmla="*/ 4 h 1188"/>
                    <a:gd name="T2" fmla="*/ 0 w 642"/>
                    <a:gd name="T3" fmla="*/ 1 h 1188"/>
                    <a:gd name="T4" fmla="*/ 1 w 642"/>
                    <a:gd name="T5" fmla="*/ 1 h 1188"/>
                    <a:gd name="T6" fmla="*/ 2 w 642"/>
                    <a:gd name="T7" fmla="*/ 0 h 1188"/>
                    <a:gd name="T8" fmla="*/ 2 w 642"/>
                    <a:gd name="T9" fmla="*/ 1 h 1188"/>
                    <a:gd name="T10" fmla="*/ 3 w 642"/>
                    <a:gd name="T11" fmla="*/ 5 h 1188"/>
                    <a:gd name="T12" fmla="*/ 3 w 642"/>
                    <a:gd name="T13" fmla="*/ 5 h 1188"/>
                    <a:gd name="T14" fmla="*/ 2 w 642"/>
                    <a:gd name="T15" fmla="*/ 1 h 1188"/>
                    <a:gd name="T16" fmla="*/ 1 w 642"/>
                    <a:gd name="T17" fmla="*/ 1 h 1188"/>
                    <a:gd name="T18" fmla="*/ 1 w 642"/>
                    <a:gd name="T19" fmla="*/ 1 h 1188"/>
                    <a:gd name="T20" fmla="*/ 1 w 642"/>
                    <a:gd name="T21" fmla="*/ 1 h 1188"/>
                    <a:gd name="T22" fmla="*/ 2 w 642"/>
                    <a:gd name="T23" fmla="*/ 4 h 1188"/>
                    <a:gd name="T24" fmla="*/ 1 w 642"/>
                    <a:gd name="T25" fmla="*/ 4 h 1188"/>
                    <a:gd name="T26" fmla="*/ 1 w 642"/>
                    <a:gd name="T27" fmla="*/ 4 h 118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70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1 h 504"/>
                    <a:gd name="T2" fmla="*/ 1 w 192"/>
                    <a:gd name="T3" fmla="*/ 1 h 504"/>
                    <a:gd name="T4" fmla="*/ 1 w 192"/>
                    <a:gd name="T5" fmla="*/ 2 h 504"/>
                    <a:gd name="T6" fmla="*/ 1 w 192"/>
                    <a:gd name="T7" fmla="*/ 2 h 504"/>
                    <a:gd name="T8" fmla="*/ 1 w 192"/>
                    <a:gd name="T9" fmla="*/ 2 h 504"/>
                    <a:gd name="T10" fmla="*/ 1 w 192"/>
                    <a:gd name="T11" fmla="*/ 2 h 504"/>
                    <a:gd name="T12" fmla="*/ 1 w 192"/>
                    <a:gd name="T13" fmla="*/ 1 h 504"/>
                    <a:gd name="T14" fmla="*/ 1 w 192"/>
                    <a:gd name="T15" fmla="*/ 1 h 504"/>
                    <a:gd name="T16" fmla="*/ 1 w 192"/>
                    <a:gd name="T17" fmla="*/ 0 h 504"/>
                    <a:gd name="T18" fmla="*/ 0 w 192"/>
                    <a:gd name="T19" fmla="*/ 1 h 504"/>
                    <a:gd name="T20" fmla="*/ 0 w 192"/>
                    <a:gd name="T21" fmla="*/ 1 h 50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71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2 w 390"/>
                    <a:gd name="T1" fmla="*/ 0 h 269"/>
                    <a:gd name="T2" fmla="*/ 2 w 390"/>
                    <a:gd name="T3" fmla="*/ 1 h 269"/>
                    <a:gd name="T4" fmla="*/ 1 w 390"/>
                    <a:gd name="T5" fmla="*/ 1 h 269"/>
                    <a:gd name="T6" fmla="*/ 0 w 390"/>
                    <a:gd name="T7" fmla="*/ 1 h 269"/>
                    <a:gd name="T8" fmla="*/ 0 w 390"/>
                    <a:gd name="T9" fmla="*/ 1 h 269"/>
                    <a:gd name="T10" fmla="*/ 2 w 390"/>
                    <a:gd name="T11" fmla="*/ 1 h 269"/>
                    <a:gd name="T12" fmla="*/ 2 w 390"/>
                    <a:gd name="T13" fmla="*/ 2 h 269"/>
                    <a:gd name="T14" fmla="*/ 2 w 390"/>
                    <a:gd name="T15" fmla="*/ 2 h 269"/>
                    <a:gd name="T16" fmla="*/ 2 w 390"/>
                    <a:gd name="T17" fmla="*/ 1 h 269"/>
                    <a:gd name="T18" fmla="*/ 1 w 390"/>
                    <a:gd name="T19" fmla="*/ 1 h 269"/>
                    <a:gd name="T20" fmla="*/ 2 w 390"/>
                    <a:gd name="T21" fmla="*/ 1 h 269"/>
                    <a:gd name="T22" fmla="*/ 2 w 390"/>
                    <a:gd name="T23" fmla="*/ 0 h 269"/>
                    <a:gd name="T24" fmla="*/ 2 w 390"/>
                    <a:gd name="T25" fmla="*/ 0 h 26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72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1 h 424"/>
                    <a:gd name="T2" fmla="*/ 4 w 941"/>
                    <a:gd name="T3" fmla="*/ 0 h 424"/>
                    <a:gd name="T4" fmla="*/ 4 w 941"/>
                    <a:gd name="T5" fmla="*/ 1 h 424"/>
                    <a:gd name="T6" fmla="*/ 4 w 941"/>
                    <a:gd name="T7" fmla="*/ 1 h 424"/>
                    <a:gd name="T8" fmla="*/ 4 w 941"/>
                    <a:gd name="T9" fmla="*/ 2 h 424"/>
                    <a:gd name="T10" fmla="*/ 1 w 941"/>
                    <a:gd name="T11" fmla="*/ 2 h 424"/>
                    <a:gd name="T12" fmla="*/ 1 w 941"/>
                    <a:gd name="T13" fmla="*/ 2 h 424"/>
                    <a:gd name="T14" fmla="*/ 4 w 941"/>
                    <a:gd name="T15" fmla="*/ 1 h 424"/>
                    <a:gd name="T16" fmla="*/ 4 w 941"/>
                    <a:gd name="T17" fmla="*/ 1 h 424"/>
                    <a:gd name="T18" fmla="*/ 4 w 941"/>
                    <a:gd name="T19" fmla="*/ 1 h 424"/>
                    <a:gd name="T20" fmla="*/ 0 w 941"/>
                    <a:gd name="T21" fmla="*/ 1 h 424"/>
                    <a:gd name="T22" fmla="*/ 0 w 941"/>
                    <a:gd name="T23" fmla="*/ 1 h 424"/>
                    <a:gd name="T24" fmla="*/ 0 w 941"/>
                    <a:gd name="T25" fmla="*/ 1 h 42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73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0 h 173"/>
                    <a:gd name="T2" fmla="*/ 1 w 488"/>
                    <a:gd name="T3" fmla="*/ 0 h 173"/>
                    <a:gd name="T4" fmla="*/ 1 w 488"/>
                    <a:gd name="T5" fmla="*/ 0 h 173"/>
                    <a:gd name="T6" fmla="*/ 2 w 488"/>
                    <a:gd name="T7" fmla="*/ 0 h 173"/>
                    <a:gd name="T8" fmla="*/ 2 w 488"/>
                    <a:gd name="T9" fmla="*/ 0 h 173"/>
                    <a:gd name="T10" fmla="*/ 2 w 488"/>
                    <a:gd name="T11" fmla="*/ 0 h 173"/>
                    <a:gd name="T12" fmla="*/ 1 w 488"/>
                    <a:gd name="T13" fmla="*/ 0 h 173"/>
                    <a:gd name="T14" fmla="*/ 1 w 488"/>
                    <a:gd name="T15" fmla="*/ 0 h 173"/>
                    <a:gd name="T16" fmla="*/ 1 w 488"/>
                    <a:gd name="T17" fmla="*/ 0 h 173"/>
                    <a:gd name="T18" fmla="*/ 1 w 488"/>
                    <a:gd name="T19" fmla="*/ 0 h 173"/>
                    <a:gd name="T20" fmla="*/ 2 w 488"/>
                    <a:gd name="T21" fmla="*/ 0 h 173"/>
                    <a:gd name="T22" fmla="*/ 2 w 488"/>
                    <a:gd name="T23" fmla="*/ 0 h 173"/>
                    <a:gd name="T24" fmla="*/ 2 w 488"/>
                    <a:gd name="T25" fmla="*/ 0 h 173"/>
                    <a:gd name="T26" fmla="*/ 1 w 488"/>
                    <a:gd name="T27" fmla="*/ 0 h 173"/>
                    <a:gd name="T28" fmla="*/ 0 w 488"/>
                    <a:gd name="T29" fmla="*/ 0 h 173"/>
                    <a:gd name="T30" fmla="*/ 0 w 488"/>
                    <a:gd name="T31" fmla="*/ 0 h 173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grpSp>
        <p:nvGrpSpPr>
          <p:cNvPr id="1035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1049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0 w 772"/>
                <a:gd name="T1" fmla="*/ 4 h 3266"/>
                <a:gd name="T2" fmla="*/ 0 w 772"/>
                <a:gd name="T3" fmla="*/ 4 h 3266"/>
                <a:gd name="T4" fmla="*/ 0 w 772"/>
                <a:gd name="T5" fmla="*/ 3 h 3266"/>
                <a:gd name="T6" fmla="*/ 0 w 772"/>
                <a:gd name="T7" fmla="*/ 3 h 3266"/>
                <a:gd name="T8" fmla="*/ 0 w 772"/>
                <a:gd name="T9" fmla="*/ 3 h 3266"/>
                <a:gd name="T10" fmla="*/ 0 w 772"/>
                <a:gd name="T11" fmla="*/ 3 h 3266"/>
                <a:gd name="T12" fmla="*/ 0 w 772"/>
                <a:gd name="T13" fmla="*/ 3 h 3266"/>
                <a:gd name="T14" fmla="*/ 0 w 772"/>
                <a:gd name="T15" fmla="*/ 3 h 3266"/>
                <a:gd name="T16" fmla="*/ 0 w 772"/>
                <a:gd name="T17" fmla="*/ 2 h 3266"/>
                <a:gd name="T18" fmla="*/ 0 w 772"/>
                <a:gd name="T19" fmla="*/ 2 h 3266"/>
                <a:gd name="T20" fmla="*/ 0 w 772"/>
                <a:gd name="T21" fmla="*/ 1 h 3266"/>
                <a:gd name="T22" fmla="*/ 0 w 772"/>
                <a:gd name="T23" fmla="*/ 1 h 3266"/>
                <a:gd name="T24" fmla="*/ 0 w 772"/>
                <a:gd name="T25" fmla="*/ 1 h 3266"/>
                <a:gd name="T26" fmla="*/ 0 w 772"/>
                <a:gd name="T27" fmla="*/ 1 h 3266"/>
                <a:gd name="T28" fmla="*/ 0 w 772"/>
                <a:gd name="T29" fmla="*/ 0 h 3266"/>
                <a:gd name="T30" fmla="*/ 0 w 772"/>
                <a:gd name="T31" fmla="*/ 0 h 3266"/>
                <a:gd name="T32" fmla="*/ 0 w 772"/>
                <a:gd name="T33" fmla="*/ 0 h 3266"/>
                <a:gd name="T34" fmla="*/ 0 w 772"/>
                <a:gd name="T35" fmla="*/ 1 h 3266"/>
                <a:gd name="T36" fmla="*/ 0 w 772"/>
                <a:gd name="T37" fmla="*/ 1 h 3266"/>
                <a:gd name="T38" fmla="*/ 0 w 772"/>
                <a:gd name="T39" fmla="*/ 1 h 3266"/>
                <a:gd name="T40" fmla="*/ 0 w 772"/>
                <a:gd name="T41" fmla="*/ 1 h 3266"/>
                <a:gd name="T42" fmla="*/ 0 w 772"/>
                <a:gd name="T43" fmla="*/ 2 h 3266"/>
                <a:gd name="T44" fmla="*/ 0 w 772"/>
                <a:gd name="T45" fmla="*/ 2 h 3266"/>
                <a:gd name="T46" fmla="*/ 0 w 772"/>
                <a:gd name="T47" fmla="*/ 3 h 3266"/>
                <a:gd name="T48" fmla="*/ 0 w 772"/>
                <a:gd name="T49" fmla="*/ 3 h 3266"/>
                <a:gd name="T50" fmla="*/ 0 w 772"/>
                <a:gd name="T51" fmla="*/ 3 h 3266"/>
                <a:gd name="T52" fmla="*/ 0 w 772"/>
                <a:gd name="T53" fmla="*/ 3 h 3266"/>
                <a:gd name="T54" fmla="*/ 0 w 772"/>
                <a:gd name="T55" fmla="*/ 3 h 3266"/>
                <a:gd name="T56" fmla="*/ 0 w 772"/>
                <a:gd name="T57" fmla="*/ 4 h 3266"/>
                <a:gd name="T58" fmla="*/ 0 w 772"/>
                <a:gd name="T59" fmla="*/ 4 h 3266"/>
                <a:gd name="T60" fmla="*/ 0 w 772"/>
                <a:gd name="T61" fmla="*/ 4 h 3266"/>
                <a:gd name="T62" fmla="*/ 0 w 772"/>
                <a:gd name="T63" fmla="*/ 4 h 3266"/>
                <a:gd name="T64" fmla="*/ 0 w 772"/>
                <a:gd name="T65" fmla="*/ 4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0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0 w 772"/>
                <a:gd name="T1" fmla="*/ 13 h 3266"/>
                <a:gd name="T2" fmla="*/ 0 w 772"/>
                <a:gd name="T3" fmla="*/ 12 h 3266"/>
                <a:gd name="T4" fmla="*/ 0 w 772"/>
                <a:gd name="T5" fmla="*/ 11 h 3266"/>
                <a:gd name="T6" fmla="*/ 0 w 772"/>
                <a:gd name="T7" fmla="*/ 10 h 3266"/>
                <a:gd name="T8" fmla="*/ 0 w 772"/>
                <a:gd name="T9" fmla="*/ 9 h 3266"/>
                <a:gd name="T10" fmla="*/ 0 w 772"/>
                <a:gd name="T11" fmla="*/ 9 h 3266"/>
                <a:gd name="T12" fmla="*/ 0 w 772"/>
                <a:gd name="T13" fmla="*/ 8 h 3266"/>
                <a:gd name="T14" fmla="*/ 0 w 772"/>
                <a:gd name="T15" fmla="*/ 8 h 3266"/>
                <a:gd name="T16" fmla="*/ 0 w 772"/>
                <a:gd name="T17" fmla="*/ 7 h 3266"/>
                <a:gd name="T18" fmla="*/ 0 w 772"/>
                <a:gd name="T19" fmla="*/ 7 h 3266"/>
                <a:gd name="T20" fmla="*/ 0 w 772"/>
                <a:gd name="T21" fmla="*/ 5 h 3266"/>
                <a:gd name="T22" fmla="*/ 0 w 772"/>
                <a:gd name="T23" fmla="*/ 4 h 3266"/>
                <a:gd name="T24" fmla="*/ 0 w 772"/>
                <a:gd name="T25" fmla="*/ 3 h 3266"/>
                <a:gd name="T26" fmla="*/ 0 w 772"/>
                <a:gd name="T27" fmla="*/ 3 h 3266"/>
                <a:gd name="T28" fmla="*/ 0 w 772"/>
                <a:gd name="T29" fmla="*/ 2 h 3266"/>
                <a:gd name="T30" fmla="*/ 0 w 772"/>
                <a:gd name="T31" fmla="*/ 0 h 3266"/>
                <a:gd name="T32" fmla="*/ 0 w 772"/>
                <a:gd name="T33" fmla="*/ 2 h 3266"/>
                <a:gd name="T34" fmla="*/ 0 w 772"/>
                <a:gd name="T35" fmla="*/ 3 h 3266"/>
                <a:gd name="T36" fmla="*/ 0 w 772"/>
                <a:gd name="T37" fmla="*/ 3 h 3266"/>
                <a:gd name="T38" fmla="*/ 0 w 772"/>
                <a:gd name="T39" fmla="*/ 4 h 3266"/>
                <a:gd name="T40" fmla="*/ 0 w 772"/>
                <a:gd name="T41" fmla="*/ 5 h 3266"/>
                <a:gd name="T42" fmla="*/ 0 w 772"/>
                <a:gd name="T43" fmla="*/ 5 h 3266"/>
                <a:gd name="T44" fmla="*/ 0 w 772"/>
                <a:gd name="T45" fmla="*/ 7 h 3266"/>
                <a:gd name="T46" fmla="*/ 0 w 772"/>
                <a:gd name="T47" fmla="*/ 8 h 3266"/>
                <a:gd name="T48" fmla="*/ 0 w 772"/>
                <a:gd name="T49" fmla="*/ 9 h 3266"/>
                <a:gd name="T50" fmla="*/ 0 w 772"/>
                <a:gd name="T51" fmla="*/ 9 h 3266"/>
                <a:gd name="T52" fmla="*/ 0 w 772"/>
                <a:gd name="T53" fmla="*/ 10 h 3266"/>
                <a:gd name="T54" fmla="*/ 0 w 772"/>
                <a:gd name="T55" fmla="*/ 11 h 3266"/>
                <a:gd name="T56" fmla="*/ 0 w 772"/>
                <a:gd name="T57" fmla="*/ 12 h 3266"/>
                <a:gd name="T58" fmla="*/ 0 w 772"/>
                <a:gd name="T59" fmla="*/ 13 h 3266"/>
                <a:gd name="T60" fmla="*/ 0 w 772"/>
                <a:gd name="T61" fmla="*/ 13 h 3266"/>
                <a:gd name="T62" fmla="*/ 0 w 772"/>
                <a:gd name="T63" fmla="*/ 13 h 3266"/>
                <a:gd name="T64" fmla="*/ 0 w 772"/>
                <a:gd name="T65" fmla="*/ 13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036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1037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1039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0 w 245"/>
                  <a:gd name="T1" fmla="*/ 0 h 806"/>
                  <a:gd name="T2" fmla="*/ 0 w 245"/>
                  <a:gd name="T3" fmla="*/ 0 h 806"/>
                  <a:gd name="T4" fmla="*/ 0 w 245"/>
                  <a:gd name="T5" fmla="*/ 0 h 806"/>
                  <a:gd name="T6" fmla="*/ 0 w 245"/>
                  <a:gd name="T7" fmla="*/ 0 h 806"/>
                  <a:gd name="T8" fmla="*/ 0 w 245"/>
                  <a:gd name="T9" fmla="*/ 0 h 806"/>
                  <a:gd name="T10" fmla="*/ 0 w 245"/>
                  <a:gd name="T11" fmla="*/ 0 h 806"/>
                  <a:gd name="T12" fmla="*/ 0 w 245"/>
                  <a:gd name="T13" fmla="*/ 0 h 806"/>
                  <a:gd name="T14" fmla="*/ 0 w 245"/>
                  <a:gd name="T15" fmla="*/ 0 h 80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040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1041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0 w 604"/>
                    <a:gd name="T3" fmla="*/ 0 h 349"/>
                    <a:gd name="T4" fmla="*/ 0 w 604"/>
                    <a:gd name="T5" fmla="*/ 0 h 349"/>
                    <a:gd name="T6" fmla="*/ 0 w 604"/>
                    <a:gd name="T7" fmla="*/ 0 h 349"/>
                    <a:gd name="T8" fmla="*/ 0 w 604"/>
                    <a:gd name="T9" fmla="*/ 0 h 349"/>
                    <a:gd name="T10" fmla="*/ 0 w 604"/>
                    <a:gd name="T11" fmla="*/ 0 h 349"/>
                    <a:gd name="T12" fmla="*/ 0 w 604"/>
                    <a:gd name="T13" fmla="*/ 0 h 349"/>
                    <a:gd name="T14" fmla="*/ 0 w 604"/>
                    <a:gd name="T15" fmla="*/ 0 h 349"/>
                    <a:gd name="T16" fmla="*/ 0 w 604"/>
                    <a:gd name="T17" fmla="*/ 0 h 34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42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80" y="300"/>
                  <a:ext cx="269" cy="438"/>
                </a:xfrm>
                <a:custGeom>
                  <a:avLst/>
                  <a:gdLst>
                    <a:gd name="T0" fmla="*/ 0 w 1064"/>
                    <a:gd name="T1" fmla="*/ 0 h 1230"/>
                    <a:gd name="T2" fmla="*/ 0 w 1064"/>
                    <a:gd name="T3" fmla="*/ 0 h 1230"/>
                    <a:gd name="T4" fmla="*/ 0 w 1064"/>
                    <a:gd name="T5" fmla="*/ 0 h 1230"/>
                    <a:gd name="T6" fmla="*/ 0 w 1064"/>
                    <a:gd name="T7" fmla="*/ 0 h 1230"/>
                    <a:gd name="T8" fmla="*/ 0 w 1064"/>
                    <a:gd name="T9" fmla="*/ 0 h 1230"/>
                    <a:gd name="T10" fmla="*/ 0 w 1064"/>
                    <a:gd name="T11" fmla="*/ 0 h 1230"/>
                    <a:gd name="T12" fmla="*/ 0 w 1064"/>
                    <a:gd name="T13" fmla="*/ 0 h 1230"/>
                    <a:gd name="T14" fmla="*/ 0 w 1064"/>
                    <a:gd name="T15" fmla="*/ 0 h 1230"/>
                    <a:gd name="T16" fmla="*/ 0 w 1064"/>
                    <a:gd name="T17" fmla="*/ 0 h 1230"/>
                    <a:gd name="T18" fmla="*/ 0 w 1064"/>
                    <a:gd name="T19" fmla="*/ 0 h 1230"/>
                    <a:gd name="T20" fmla="*/ 0 w 1064"/>
                    <a:gd name="T21" fmla="*/ 0 h 1230"/>
                    <a:gd name="T22" fmla="*/ 0 w 1064"/>
                    <a:gd name="T23" fmla="*/ 0 h 1230"/>
                    <a:gd name="T24" fmla="*/ 0 w 1064"/>
                    <a:gd name="T25" fmla="*/ 0 h 1230"/>
                    <a:gd name="T26" fmla="*/ 0 w 1064"/>
                    <a:gd name="T27" fmla="*/ 0 h 1230"/>
                    <a:gd name="T28" fmla="*/ 0 w 1064"/>
                    <a:gd name="T29" fmla="*/ 0 h 1230"/>
                    <a:gd name="T30" fmla="*/ 0 w 1064"/>
                    <a:gd name="T31" fmla="*/ 0 h 1230"/>
                    <a:gd name="T32" fmla="*/ 0 w 1064"/>
                    <a:gd name="T33" fmla="*/ 0 h 1230"/>
                    <a:gd name="T34" fmla="*/ 0 w 1064"/>
                    <a:gd name="T35" fmla="*/ 0 h 1230"/>
                    <a:gd name="T36" fmla="*/ 0 w 1064"/>
                    <a:gd name="T37" fmla="*/ 0 h 1230"/>
                    <a:gd name="T38" fmla="*/ 0 w 1064"/>
                    <a:gd name="T39" fmla="*/ 0 h 1230"/>
                    <a:gd name="T40" fmla="*/ 0 w 1064"/>
                    <a:gd name="T41" fmla="*/ 0 h 1230"/>
                    <a:gd name="T42" fmla="*/ 0 w 1064"/>
                    <a:gd name="T43" fmla="*/ 0 h 123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43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90" y="150"/>
                  <a:ext cx="505" cy="898"/>
                </a:xfrm>
                <a:custGeom>
                  <a:avLst/>
                  <a:gdLst>
                    <a:gd name="T0" fmla="*/ 0 w 2002"/>
                    <a:gd name="T1" fmla="*/ 0 h 2521"/>
                    <a:gd name="T2" fmla="*/ 0 w 2002"/>
                    <a:gd name="T3" fmla="*/ 1 h 2521"/>
                    <a:gd name="T4" fmla="*/ 0 w 2002"/>
                    <a:gd name="T5" fmla="*/ 1 h 2521"/>
                    <a:gd name="T6" fmla="*/ 0 w 2002"/>
                    <a:gd name="T7" fmla="*/ 0 h 2521"/>
                    <a:gd name="T8" fmla="*/ 0 w 2002"/>
                    <a:gd name="T9" fmla="*/ 0 h 2521"/>
                    <a:gd name="T10" fmla="*/ 0 w 2002"/>
                    <a:gd name="T11" fmla="*/ 0 h 25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44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0 w 3007"/>
                    <a:gd name="T1" fmla="*/ 1 h 3771"/>
                    <a:gd name="T2" fmla="*/ 0 w 3007"/>
                    <a:gd name="T3" fmla="*/ 1 h 3771"/>
                    <a:gd name="T4" fmla="*/ 0 w 3007"/>
                    <a:gd name="T5" fmla="*/ 1 h 3771"/>
                    <a:gd name="T6" fmla="*/ 0 w 3007"/>
                    <a:gd name="T7" fmla="*/ 1 h 3771"/>
                    <a:gd name="T8" fmla="*/ 0 w 3007"/>
                    <a:gd name="T9" fmla="*/ 1 h 3771"/>
                    <a:gd name="T10" fmla="*/ 0 w 3007"/>
                    <a:gd name="T11" fmla="*/ 1 h 3771"/>
                    <a:gd name="T12" fmla="*/ 0 w 3007"/>
                    <a:gd name="T13" fmla="*/ 1 h 3771"/>
                    <a:gd name="T14" fmla="*/ 0 w 3007"/>
                    <a:gd name="T15" fmla="*/ 0 h 3771"/>
                    <a:gd name="T16" fmla="*/ 0 w 3007"/>
                    <a:gd name="T17" fmla="*/ 0 h 3771"/>
                    <a:gd name="T18" fmla="*/ 0 w 3007"/>
                    <a:gd name="T19" fmla="*/ 0 h 3771"/>
                    <a:gd name="T20" fmla="*/ 0 w 3007"/>
                    <a:gd name="T21" fmla="*/ 0 h 3771"/>
                    <a:gd name="T22" fmla="*/ 0 w 3007"/>
                    <a:gd name="T23" fmla="*/ 0 h 3771"/>
                    <a:gd name="T24" fmla="*/ 0 w 3007"/>
                    <a:gd name="T25" fmla="*/ 1 h 3771"/>
                    <a:gd name="T26" fmla="*/ 0 w 3007"/>
                    <a:gd name="T27" fmla="*/ 1 h 3771"/>
                    <a:gd name="T28" fmla="*/ 0 w 3007"/>
                    <a:gd name="T29" fmla="*/ 1 h 3771"/>
                    <a:gd name="T30" fmla="*/ 0 w 3007"/>
                    <a:gd name="T31" fmla="*/ 1 h 3771"/>
                    <a:gd name="T32" fmla="*/ 0 w 3007"/>
                    <a:gd name="T33" fmla="*/ 1 h 3771"/>
                    <a:gd name="T34" fmla="*/ 0 w 3007"/>
                    <a:gd name="T35" fmla="*/ 1 h 3771"/>
                    <a:gd name="T36" fmla="*/ 0 w 3007"/>
                    <a:gd name="T37" fmla="*/ 1 h 3771"/>
                    <a:gd name="T38" fmla="*/ 0 w 3007"/>
                    <a:gd name="T39" fmla="*/ 1 h 3771"/>
                    <a:gd name="T40" fmla="*/ 0 w 3007"/>
                    <a:gd name="T41" fmla="*/ 1 h 3771"/>
                    <a:gd name="T42" fmla="*/ 0 w 3007"/>
                    <a:gd name="T43" fmla="*/ 1 h 3771"/>
                    <a:gd name="T44" fmla="*/ 0 w 3007"/>
                    <a:gd name="T45" fmla="*/ 1 h 3771"/>
                    <a:gd name="T46" fmla="*/ 0 w 3007"/>
                    <a:gd name="T47" fmla="*/ 1 h 3771"/>
                    <a:gd name="T48" fmla="*/ 0 w 3007"/>
                    <a:gd name="T49" fmla="*/ 1 h 3771"/>
                    <a:gd name="T50" fmla="*/ 0 w 3007"/>
                    <a:gd name="T51" fmla="*/ 1 h 3771"/>
                    <a:gd name="T52" fmla="*/ 0 w 3007"/>
                    <a:gd name="T53" fmla="*/ 1 h 3771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45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329" y="865"/>
                  <a:ext cx="169" cy="122"/>
                </a:xfrm>
                <a:custGeom>
                  <a:avLst/>
                  <a:gdLst>
                    <a:gd name="T0" fmla="*/ 0 w 673"/>
                    <a:gd name="T1" fmla="*/ 0 h 342"/>
                    <a:gd name="T2" fmla="*/ 0 w 673"/>
                    <a:gd name="T3" fmla="*/ 0 h 342"/>
                    <a:gd name="T4" fmla="*/ 0 w 673"/>
                    <a:gd name="T5" fmla="*/ 0 h 342"/>
                    <a:gd name="T6" fmla="*/ 0 w 673"/>
                    <a:gd name="T7" fmla="*/ 0 h 342"/>
                    <a:gd name="T8" fmla="*/ 0 w 673"/>
                    <a:gd name="T9" fmla="*/ 0 h 342"/>
                    <a:gd name="T10" fmla="*/ 0 w 673"/>
                    <a:gd name="T11" fmla="*/ 0 h 342"/>
                    <a:gd name="T12" fmla="*/ 0 w 673"/>
                    <a:gd name="T13" fmla="*/ 0 h 342"/>
                    <a:gd name="T14" fmla="*/ 0 w 673"/>
                    <a:gd name="T15" fmla="*/ 0 h 34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46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774"/>
                  <a:ext cx="181" cy="144"/>
                </a:xfrm>
                <a:custGeom>
                  <a:avLst/>
                  <a:gdLst>
                    <a:gd name="T0" fmla="*/ 0 w 716"/>
                    <a:gd name="T1" fmla="*/ 0 h 403"/>
                    <a:gd name="T2" fmla="*/ 0 w 716"/>
                    <a:gd name="T3" fmla="*/ 0 h 403"/>
                    <a:gd name="T4" fmla="*/ 0 w 716"/>
                    <a:gd name="T5" fmla="*/ 0 h 403"/>
                    <a:gd name="T6" fmla="*/ 0 w 716"/>
                    <a:gd name="T7" fmla="*/ 0 h 403"/>
                    <a:gd name="T8" fmla="*/ 0 w 716"/>
                    <a:gd name="T9" fmla="*/ 0 h 403"/>
                    <a:gd name="T10" fmla="*/ 0 w 716"/>
                    <a:gd name="T11" fmla="*/ 0 h 403"/>
                    <a:gd name="T12" fmla="*/ 0 w 716"/>
                    <a:gd name="T13" fmla="*/ 0 h 403"/>
                    <a:gd name="T14" fmla="*/ 0 w 716"/>
                    <a:gd name="T15" fmla="*/ 0 h 40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47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>
                    <a:gd name="T0" fmla="*/ 0 w 717"/>
                    <a:gd name="T1" fmla="*/ 0 h 411"/>
                    <a:gd name="T2" fmla="*/ 0 w 717"/>
                    <a:gd name="T3" fmla="*/ 0 h 411"/>
                    <a:gd name="T4" fmla="*/ 0 w 717"/>
                    <a:gd name="T5" fmla="*/ 0 h 411"/>
                    <a:gd name="T6" fmla="*/ 0 w 717"/>
                    <a:gd name="T7" fmla="*/ 0 h 411"/>
                    <a:gd name="T8" fmla="*/ 0 w 717"/>
                    <a:gd name="T9" fmla="*/ 0 h 411"/>
                    <a:gd name="T10" fmla="*/ 0 w 717"/>
                    <a:gd name="T11" fmla="*/ 0 h 411"/>
                    <a:gd name="T12" fmla="*/ 0 w 717"/>
                    <a:gd name="T13" fmla="*/ 0 h 411"/>
                    <a:gd name="T14" fmla="*/ 0 w 717"/>
                    <a:gd name="T15" fmla="*/ 0 h 41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48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79" y="110"/>
                  <a:ext cx="179" cy="138"/>
                </a:xfrm>
                <a:custGeom>
                  <a:avLst/>
                  <a:gdLst>
                    <a:gd name="T0" fmla="*/ 0 w 709"/>
                    <a:gd name="T1" fmla="*/ 0 h 386"/>
                    <a:gd name="T2" fmla="*/ 0 w 709"/>
                    <a:gd name="T3" fmla="*/ 0 h 386"/>
                    <a:gd name="T4" fmla="*/ 0 w 709"/>
                    <a:gd name="T5" fmla="*/ 0 h 386"/>
                    <a:gd name="T6" fmla="*/ 0 w 709"/>
                    <a:gd name="T7" fmla="*/ 0 h 386"/>
                    <a:gd name="T8" fmla="*/ 0 w 709"/>
                    <a:gd name="T9" fmla="*/ 0 h 386"/>
                    <a:gd name="T10" fmla="*/ 0 w 709"/>
                    <a:gd name="T11" fmla="*/ 0 h 386"/>
                    <a:gd name="T12" fmla="*/ 0 w 709"/>
                    <a:gd name="T13" fmla="*/ 0 h 386"/>
                    <a:gd name="T14" fmla="*/ 0 w 709"/>
                    <a:gd name="T15" fmla="*/ 0 h 38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1038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502360" r:id="rId1"/>
    <p:sldLayoutId id="2147501915" r:id="rId2"/>
    <p:sldLayoutId id="2147501916" r:id="rId3"/>
    <p:sldLayoutId id="2147501917" r:id="rId4"/>
    <p:sldLayoutId id="2147501918" r:id="rId5"/>
    <p:sldLayoutId id="2147501919" r:id="rId6"/>
    <p:sldLayoutId id="2147501920" r:id="rId7"/>
    <p:sldLayoutId id="2147501921" r:id="rId8"/>
    <p:sldLayoutId id="2147501922" r:id="rId9"/>
    <p:sldLayoutId id="2147501923" r:id="rId10"/>
    <p:sldLayoutId id="2147501924" r:id="rId11"/>
    <p:sldLayoutId id="2147501925" r:id="rId12"/>
    <p:sldLayoutId id="2147501926" r:id="rId13"/>
    <p:sldLayoutId id="2147501927" r:id="rId14"/>
    <p:sldLayoutId id="2147501928" r:id="rId15"/>
    <p:sldLayoutId id="2147501929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 useBgFill="1">
        <p:nvSpPr>
          <p:cNvPr id="8" name="Скругленный прямоугольник 7">
            <a:extLst/>
          </p:cNvPr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4340" name="Заголовок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UA" smtClean="0"/>
              <a:t>Образец заголовка</a:t>
            </a:r>
            <a:endParaRPr lang="en-US" altLang="ru-UA" smtClean="0"/>
          </a:p>
        </p:txBody>
      </p:sp>
      <p:sp>
        <p:nvSpPr>
          <p:cNvPr id="14341" name="Текст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UA" smtClean="0"/>
              <a:t>Образец текста</a:t>
            </a:r>
          </a:p>
          <a:p>
            <a:pPr lvl="1"/>
            <a:r>
              <a:rPr lang="ru-RU" altLang="ru-UA" smtClean="0"/>
              <a:t>Второй уровень</a:t>
            </a:r>
          </a:p>
          <a:p>
            <a:pPr lvl="2"/>
            <a:r>
              <a:rPr lang="ru-RU" altLang="ru-UA" smtClean="0"/>
              <a:t>Третий уровень</a:t>
            </a:r>
          </a:p>
          <a:p>
            <a:pPr lvl="3"/>
            <a:r>
              <a:rPr lang="ru-RU" altLang="ru-UA" smtClean="0"/>
              <a:t>Четвертый уровень</a:t>
            </a:r>
          </a:p>
          <a:p>
            <a:pPr lvl="4"/>
            <a:r>
              <a:rPr lang="ru-RU" altLang="ru-UA" smtClean="0"/>
              <a:t>Пятый уровень</a:t>
            </a:r>
            <a:endParaRPr lang="en-US" altLang="ru-UA" smtClean="0"/>
          </a:p>
        </p:txBody>
      </p:sp>
      <p:sp>
        <p:nvSpPr>
          <p:cNvPr id="14" name="Дата 13">
            <a:extLst/>
          </p:cNvPr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Нижний колонтитул 2">
            <a:extLst/>
          </p:cNvPr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Номер слайда 22">
            <a:extLst/>
          </p:cNvPr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lvl1pPr algn="ctr" eaLnBrk="1" hangingPunct="1">
              <a:defRPr sz="1400">
                <a:solidFill>
                  <a:srgbClr val="FFFFFF"/>
                </a:solidFill>
                <a:latin typeface="Franklin Gothic Book" panose="020B0503020102020204" pitchFamily="34" charset="0"/>
              </a:defRPr>
            </a:lvl1pPr>
          </a:lstStyle>
          <a:p>
            <a:pPr>
              <a:defRPr/>
            </a:pPr>
            <a:fld id="{4D663350-9576-4710-B793-8A16475FE4EA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2388" r:id="rId1"/>
    <p:sldLayoutId id="2147502056" r:id="rId2"/>
    <p:sldLayoutId id="2147502389" r:id="rId3"/>
    <p:sldLayoutId id="2147502057" r:id="rId4"/>
    <p:sldLayoutId id="2147502058" r:id="rId5"/>
    <p:sldLayoutId id="2147502059" r:id="rId6"/>
    <p:sldLayoutId id="2147502060" r:id="rId7"/>
    <p:sldLayoutId id="2147502390" r:id="rId8"/>
    <p:sldLayoutId id="2147502391" r:id="rId9"/>
    <p:sldLayoutId id="2147502061" r:id="rId10"/>
    <p:sldLayoutId id="214750206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UA" smtClean="0"/>
              <a:t>Образец заголовка</a:t>
            </a:r>
            <a:endParaRPr lang="en-US" altLang="ru-UA" smtClean="0"/>
          </a:p>
        </p:txBody>
      </p:sp>
      <p:sp>
        <p:nvSpPr>
          <p:cNvPr id="1536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UA" smtClean="0"/>
              <a:t>Образец текста</a:t>
            </a:r>
          </a:p>
          <a:p>
            <a:pPr lvl="1"/>
            <a:r>
              <a:rPr lang="ru-RU" altLang="ru-UA" smtClean="0"/>
              <a:t>Второй уровень</a:t>
            </a:r>
          </a:p>
          <a:p>
            <a:pPr lvl="2"/>
            <a:r>
              <a:rPr lang="ru-RU" altLang="ru-UA" smtClean="0"/>
              <a:t>Третий уровень</a:t>
            </a:r>
          </a:p>
          <a:p>
            <a:pPr lvl="3"/>
            <a:r>
              <a:rPr lang="ru-RU" altLang="ru-UA" smtClean="0"/>
              <a:t>Четвертый уровень</a:t>
            </a:r>
          </a:p>
          <a:p>
            <a:pPr lvl="4"/>
            <a:r>
              <a:rPr lang="ru-RU" altLang="ru-UA" smtClean="0"/>
              <a:t>Пятый уровень</a:t>
            </a:r>
            <a:endParaRPr lang="en-US" altLang="ru-UA" smtClean="0"/>
          </a:p>
        </p:txBody>
      </p:sp>
      <p:sp>
        <p:nvSpPr>
          <p:cNvPr id="4" name="Дата 3">
            <a:extLst/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>
            <a:extLst/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>
            <a:extLst/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F6C95778-DFFD-4D55-8DEB-A93588290DD5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2064" r:id="rId1"/>
    <p:sldLayoutId id="2147502065" r:id="rId2"/>
    <p:sldLayoutId id="2147502066" r:id="rId3"/>
    <p:sldLayoutId id="2147502067" r:id="rId4"/>
    <p:sldLayoutId id="2147502068" r:id="rId5"/>
    <p:sldLayoutId id="2147502069" r:id="rId6"/>
    <p:sldLayoutId id="2147502070" r:id="rId7"/>
    <p:sldLayoutId id="2147502071" r:id="rId8"/>
    <p:sldLayoutId id="2147502072" r:id="rId9"/>
    <p:sldLayoutId id="2147502073" r:id="rId10"/>
    <p:sldLayoutId id="2147502074" r:id="rId11"/>
    <p:sldLayoutId id="2147502075" r:id="rId12"/>
    <p:sldLayoutId id="2147502076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>
              <a:gd name="T0" fmla="*/ 2147483646 w 2903"/>
              <a:gd name="T1" fmla="*/ 2147483646 h 3686"/>
              <a:gd name="T2" fmla="*/ 2147483646 w 2903"/>
              <a:gd name="T3" fmla="*/ 2147483646 h 3686"/>
              <a:gd name="T4" fmla="*/ 2147483646 w 2903"/>
              <a:gd name="T5" fmla="*/ 0 h 3686"/>
              <a:gd name="T6" fmla="*/ 2147483646 w 2903"/>
              <a:gd name="T7" fmla="*/ 2147483646 h 3686"/>
              <a:gd name="T8" fmla="*/ 2147483646 w 2903"/>
              <a:gd name="T9" fmla="*/ 2147483646 h 3686"/>
              <a:gd name="T10" fmla="*/ 0 w 2903"/>
              <a:gd name="T11" fmla="*/ 2147483646 h 3686"/>
              <a:gd name="T12" fmla="*/ 2147483646 w 2903"/>
              <a:gd name="T13" fmla="*/ 2147483646 h 3686"/>
              <a:gd name="T14" fmla="*/ 2147483646 w 2903"/>
              <a:gd name="T15" fmla="*/ 2147483646 h 3686"/>
              <a:gd name="T16" fmla="*/ 2147483646 w 2903"/>
              <a:gd name="T17" fmla="*/ 2147483646 h 3686"/>
              <a:gd name="T18" fmla="*/ 2147483646 w 2903"/>
              <a:gd name="T19" fmla="*/ 2147483646 h 3686"/>
              <a:gd name="T20" fmla="*/ 2147483646 w 2903"/>
              <a:gd name="T21" fmla="*/ 2147483646 h 368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UA" smtClean="0"/>
              <a:t>Образец заголовка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UA" smtClean="0"/>
              <a:t>Образец текста</a:t>
            </a:r>
          </a:p>
          <a:p>
            <a:pPr lvl="1"/>
            <a:r>
              <a:rPr lang="en-US" altLang="ru-UA" smtClean="0"/>
              <a:t>Второй уровень</a:t>
            </a:r>
          </a:p>
          <a:p>
            <a:pPr lvl="2"/>
            <a:r>
              <a:rPr lang="en-US" altLang="ru-UA" smtClean="0"/>
              <a:t>Третий уровень</a:t>
            </a:r>
          </a:p>
          <a:p>
            <a:pPr lvl="3"/>
            <a:r>
              <a:rPr lang="en-US" altLang="ru-UA" smtClean="0"/>
              <a:t>Четвертый уровень</a:t>
            </a:r>
          </a:p>
          <a:p>
            <a:pPr lvl="4"/>
            <a:r>
              <a:rPr lang="en-US" altLang="ru-UA" smtClean="0"/>
              <a:t>Пятый уровень</a:t>
            </a:r>
          </a:p>
        </p:txBody>
      </p:sp>
      <p:sp>
        <p:nvSpPr>
          <p:cNvPr id="153605" name="Rectangle 5">
            <a:extLst/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06" name="Rectangle 6">
            <a:extLst/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07" name="Rectangle 7">
            <a:extLst/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7AFEED06-EFA9-429B-9DE9-3298F8B5BD65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  <p:sp>
        <p:nvSpPr>
          <p:cNvPr id="16392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>
              <a:gd name="T0" fmla="*/ 2147483646 w 2911"/>
              <a:gd name="T1" fmla="*/ 0 h 3703"/>
              <a:gd name="T2" fmla="*/ 2147483646 w 2911"/>
              <a:gd name="T3" fmla="*/ 2147483646 h 3703"/>
              <a:gd name="T4" fmla="*/ 2147483646 w 2911"/>
              <a:gd name="T5" fmla="*/ 2147483646 h 3703"/>
              <a:gd name="T6" fmla="*/ 0 w 2911"/>
              <a:gd name="T7" fmla="*/ 2147483646 h 3703"/>
              <a:gd name="T8" fmla="*/ 2147483646 w 2911"/>
              <a:gd name="T9" fmla="*/ 2147483646 h 3703"/>
              <a:gd name="T10" fmla="*/ 2147483646 w 2911"/>
              <a:gd name="T11" fmla="*/ 2147483646 h 3703"/>
              <a:gd name="T12" fmla="*/ 2147483646 w 2911"/>
              <a:gd name="T13" fmla="*/ 2147483646 h 3703"/>
              <a:gd name="T14" fmla="*/ 2147483646 w 2911"/>
              <a:gd name="T15" fmla="*/ 2147483646 h 3703"/>
              <a:gd name="T16" fmla="*/ 2147483646 w 2911"/>
              <a:gd name="T17" fmla="*/ 2147483646 h 3703"/>
              <a:gd name="T18" fmla="*/ 2147483646 w 2911"/>
              <a:gd name="T19" fmla="*/ 0 h 3703"/>
              <a:gd name="T20" fmla="*/ 2147483646 w 2911"/>
              <a:gd name="T21" fmla="*/ 0 h 370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393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>
              <a:gd name="T0" fmla="*/ 0 w 2561"/>
              <a:gd name="T1" fmla="*/ 2147483646 h 2777"/>
              <a:gd name="T2" fmla="*/ 2147483646 w 2561"/>
              <a:gd name="T3" fmla="*/ 2147483646 h 2777"/>
              <a:gd name="T4" fmla="*/ 2147483646 w 2561"/>
              <a:gd name="T5" fmla="*/ 2147483646 h 2777"/>
              <a:gd name="T6" fmla="*/ 2147483646 w 2561"/>
              <a:gd name="T7" fmla="*/ 2147483646 h 2777"/>
              <a:gd name="T8" fmla="*/ 2147483646 w 2561"/>
              <a:gd name="T9" fmla="*/ 2147483646 h 2777"/>
              <a:gd name="T10" fmla="*/ 2147483646 w 2561"/>
              <a:gd name="T11" fmla="*/ 0 h 2777"/>
              <a:gd name="T12" fmla="*/ 0 w 2561"/>
              <a:gd name="T13" fmla="*/ 2147483646 h 2777"/>
              <a:gd name="T14" fmla="*/ 0 w 2561"/>
              <a:gd name="T15" fmla="*/ 2147483646 h 277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16394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16411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7 w 2177"/>
                <a:gd name="T1" fmla="*/ 5 h 1298"/>
                <a:gd name="T2" fmla="*/ 6 w 2177"/>
                <a:gd name="T3" fmla="*/ 5 h 1298"/>
                <a:gd name="T4" fmla="*/ 6 w 2177"/>
                <a:gd name="T5" fmla="*/ 2 h 1298"/>
                <a:gd name="T6" fmla="*/ 9 w 2177"/>
                <a:gd name="T7" fmla="*/ 2 h 1298"/>
                <a:gd name="T8" fmla="*/ 9 w 2177"/>
                <a:gd name="T9" fmla="*/ 1 h 1298"/>
                <a:gd name="T10" fmla="*/ 9 w 2177"/>
                <a:gd name="T11" fmla="*/ 1 h 1298"/>
                <a:gd name="T12" fmla="*/ 5 w 2177"/>
                <a:gd name="T13" fmla="*/ 1 h 1298"/>
                <a:gd name="T14" fmla="*/ 5 w 2177"/>
                <a:gd name="T15" fmla="*/ 1 h 1298"/>
                <a:gd name="T16" fmla="*/ 5 w 2177"/>
                <a:gd name="T17" fmla="*/ 0 h 1298"/>
                <a:gd name="T18" fmla="*/ 4 w 2177"/>
                <a:gd name="T19" fmla="*/ 1 h 1298"/>
                <a:gd name="T20" fmla="*/ 4 w 2177"/>
                <a:gd name="T21" fmla="*/ 1 h 1298"/>
                <a:gd name="T22" fmla="*/ 4 w 2177"/>
                <a:gd name="T23" fmla="*/ 2 h 1298"/>
                <a:gd name="T24" fmla="*/ 3 w 2177"/>
                <a:gd name="T25" fmla="*/ 2 h 1298"/>
                <a:gd name="T26" fmla="*/ 4 w 2177"/>
                <a:gd name="T27" fmla="*/ 2 h 1298"/>
                <a:gd name="T28" fmla="*/ 5 w 2177"/>
                <a:gd name="T29" fmla="*/ 4 h 1298"/>
                <a:gd name="T30" fmla="*/ 1 w 2177"/>
                <a:gd name="T31" fmla="*/ 2 h 1298"/>
                <a:gd name="T32" fmla="*/ 1 w 2177"/>
                <a:gd name="T33" fmla="*/ 2 h 1298"/>
                <a:gd name="T34" fmla="*/ 0 w 2177"/>
                <a:gd name="T35" fmla="*/ 3 h 1298"/>
                <a:gd name="T36" fmla="*/ 1 w 2177"/>
                <a:gd name="T37" fmla="*/ 4 h 1298"/>
                <a:gd name="T38" fmla="*/ 5 w 2177"/>
                <a:gd name="T39" fmla="*/ 6 h 1298"/>
                <a:gd name="T40" fmla="*/ 6 w 2177"/>
                <a:gd name="T41" fmla="*/ 5 h 1298"/>
                <a:gd name="T42" fmla="*/ 7 w 2177"/>
                <a:gd name="T43" fmla="*/ 6 h 1298"/>
                <a:gd name="T44" fmla="*/ 7 w 2177"/>
                <a:gd name="T45" fmla="*/ 5 h 1298"/>
                <a:gd name="T46" fmla="*/ 7 w 2177"/>
                <a:gd name="T47" fmla="*/ 5 h 129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412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1 h 258"/>
                <a:gd name="T2" fmla="*/ 0 w 143"/>
                <a:gd name="T3" fmla="*/ 0 h 258"/>
                <a:gd name="T4" fmla="*/ 0 w 143"/>
                <a:gd name="T5" fmla="*/ 1 h 258"/>
                <a:gd name="T6" fmla="*/ 0 w 143"/>
                <a:gd name="T7" fmla="*/ 2 h 258"/>
                <a:gd name="T8" fmla="*/ 0 w 143"/>
                <a:gd name="T9" fmla="*/ 1 h 258"/>
                <a:gd name="T10" fmla="*/ 0 w 143"/>
                <a:gd name="T11" fmla="*/ 1 h 2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413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0 w 1586"/>
                <a:gd name="T1" fmla="*/ 0 h 821"/>
                <a:gd name="T2" fmla="*/ 5 w 1586"/>
                <a:gd name="T3" fmla="*/ 2 h 821"/>
                <a:gd name="T4" fmla="*/ 5 w 1586"/>
                <a:gd name="T5" fmla="*/ 2 h 821"/>
                <a:gd name="T6" fmla="*/ 6 w 1586"/>
                <a:gd name="T7" fmla="*/ 3 h 821"/>
                <a:gd name="T8" fmla="*/ 6 w 1586"/>
                <a:gd name="T9" fmla="*/ 3 h 821"/>
                <a:gd name="T10" fmla="*/ 5 w 1586"/>
                <a:gd name="T11" fmla="*/ 3 h 821"/>
                <a:gd name="T12" fmla="*/ 4 w 1586"/>
                <a:gd name="T13" fmla="*/ 3 h 821"/>
                <a:gd name="T14" fmla="*/ 0 w 1586"/>
                <a:gd name="T15" fmla="*/ 1 h 821"/>
                <a:gd name="T16" fmla="*/ 0 w 1586"/>
                <a:gd name="T17" fmla="*/ 0 h 821"/>
                <a:gd name="T18" fmla="*/ 0 w 1586"/>
                <a:gd name="T19" fmla="*/ 0 h 821"/>
                <a:gd name="T20" fmla="*/ 0 w 1586"/>
                <a:gd name="T21" fmla="*/ 0 h 821"/>
                <a:gd name="T22" fmla="*/ 0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414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2 h 747"/>
                <a:gd name="T2" fmla="*/ 4 w 1049"/>
                <a:gd name="T3" fmla="*/ 3 h 747"/>
                <a:gd name="T4" fmla="*/ 4 w 1049"/>
                <a:gd name="T5" fmla="*/ 3 h 747"/>
                <a:gd name="T6" fmla="*/ 5 w 1049"/>
                <a:gd name="T7" fmla="*/ 2 h 747"/>
                <a:gd name="T8" fmla="*/ 1 w 1049"/>
                <a:gd name="T9" fmla="*/ 0 h 747"/>
                <a:gd name="T10" fmla="*/ 0 w 1049"/>
                <a:gd name="T11" fmla="*/ 1 h 747"/>
                <a:gd name="T12" fmla="*/ 0 w 1049"/>
                <a:gd name="T13" fmla="*/ 2 h 747"/>
                <a:gd name="T14" fmla="*/ 0 w 1049"/>
                <a:gd name="T15" fmla="*/ 2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415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1 h 241"/>
                <a:gd name="T2" fmla="*/ 0 w 272"/>
                <a:gd name="T3" fmla="*/ 0 h 241"/>
                <a:gd name="T4" fmla="*/ 0 w 272"/>
                <a:gd name="T5" fmla="*/ 1 h 241"/>
                <a:gd name="T6" fmla="*/ 1 w 272"/>
                <a:gd name="T7" fmla="*/ 1 h 241"/>
                <a:gd name="T8" fmla="*/ 0 w 272"/>
                <a:gd name="T9" fmla="*/ 1 h 241"/>
                <a:gd name="T10" fmla="*/ 0 w 272"/>
                <a:gd name="T11" fmla="*/ 1 h 241"/>
                <a:gd name="T12" fmla="*/ 0 w 272"/>
                <a:gd name="T13" fmla="*/ 1 h 241"/>
                <a:gd name="T14" fmla="*/ 0 w 272"/>
                <a:gd name="T15" fmla="*/ 1 h 2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416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1 w 152"/>
                <a:gd name="T1" fmla="*/ 1 h 224"/>
                <a:gd name="T2" fmla="*/ 1 w 152"/>
                <a:gd name="T3" fmla="*/ 1 h 224"/>
                <a:gd name="T4" fmla="*/ 0 w 152"/>
                <a:gd name="T5" fmla="*/ 1 h 224"/>
                <a:gd name="T6" fmla="*/ 1 w 152"/>
                <a:gd name="T7" fmla="*/ 0 h 224"/>
                <a:gd name="T8" fmla="*/ 1 w 152"/>
                <a:gd name="T9" fmla="*/ 1 h 224"/>
                <a:gd name="T10" fmla="*/ 1 w 152"/>
                <a:gd name="T11" fmla="*/ 1 h 2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417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1 h 764"/>
                <a:gd name="T2" fmla="*/ 1 w 386"/>
                <a:gd name="T3" fmla="*/ 0 h 764"/>
                <a:gd name="T4" fmla="*/ 1 w 386"/>
                <a:gd name="T5" fmla="*/ 1 h 764"/>
                <a:gd name="T6" fmla="*/ 2 w 386"/>
                <a:gd name="T7" fmla="*/ 3 h 764"/>
                <a:gd name="T8" fmla="*/ 2 w 386"/>
                <a:gd name="T9" fmla="*/ 3 h 764"/>
                <a:gd name="T10" fmla="*/ 1 w 386"/>
                <a:gd name="T11" fmla="*/ 3 h 764"/>
                <a:gd name="T12" fmla="*/ 0 w 386"/>
                <a:gd name="T13" fmla="*/ 1 h 764"/>
                <a:gd name="T14" fmla="*/ 0 w 386"/>
                <a:gd name="T15" fmla="*/ 1 h 7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418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3 w 728"/>
                <a:gd name="T1" fmla="*/ 0 h 348"/>
                <a:gd name="T2" fmla="*/ 0 w 728"/>
                <a:gd name="T3" fmla="*/ 1 h 348"/>
                <a:gd name="T4" fmla="*/ 1 w 728"/>
                <a:gd name="T5" fmla="*/ 2 h 348"/>
                <a:gd name="T6" fmla="*/ 3 w 728"/>
                <a:gd name="T7" fmla="*/ 1 h 348"/>
                <a:gd name="T8" fmla="*/ 3 w 728"/>
                <a:gd name="T9" fmla="*/ 1 h 348"/>
                <a:gd name="T10" fmla="*/ 3 w 728"/>
                <a:gd name="T11" fmla="*/ 0 h 348"/>
                <a:gd name="T12" fmla="*/ 3 w 728"/>
                <a:gd name="T13" fmla="*/ 0 h 3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419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2 w 312"/>
                <a:gd name="T1" fmla="*/ 0 h 135"/>
                <a:gd name="T2" fmla="*/ 0 w 312"/>
                <a:gd name="T3" fmla="*/ 0 h 135"/>
                <a:gd name="T4" fmla="*/ 2 w 312"/>
                <a:gd name="T5" fmla="*/ 0 h 135"/>
                <a:gd name="T6" fmla="*/ 2 w 312"/>
                <a:gd name="T7" fmla="*/ 0 h 135"/>
                <a:gd name="T8" fmla="*/ 2 w 312"/>
                <a:gd name="T9" fmla="*/ 0 h 1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16420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16421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16434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0 h 175"/>
                    <a:gd name="T2" fmla="*/ 1 w 313"/>
                    <a:gd name="T3" fmla="*/ 0 h 175"/>
                    <a:gd name="T4" fmla="*/ 1 w 313"/>
                    <a:gd name="T5" fmla="*/ 0 h 175"/>
                    <a:gd name="T6" fmla="*/ 2 w 313"/>
                    <a:gd name="T7" fmla="*/ 0 h 175"/>
                    <a:gd name="T8" fmla="*/ 2 w 313"/>
                    <a:gd name="T9" fmla="*/ 0 h 175"/>
                    <a:gd name="T10" fmla="*/ 1 w 313"/>
                    <a:gd name="T11" fmla="*/ 0 h 175"/>
                    <a:gd name="T12" fmla="*/ 1 w 313"/>
                    <a:gd name="T13" fmla="*/ 0 h 175"/>
                    <a:gd name="T14" fmla="*/ 1 w 313"/>
                    <a:gd name="T15" fmla="*/ 0 h 175"/>
                    <a:gd name="T16" fmla="*/ 0 w 313"/>
                    <a:gd name="T17" fmla="*/ 0 h 175"/>
                    <a:gd name="T18" fmla="*/ 0 w 313"/>
                    <a:gd name="T19" fmla="*/ 0 h 17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435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1 h 266"/>
                    <a:gd name="T2" fmla="*/ 1 w 230"/>
                    <a:gd name="T3" fmla="*/ 2 h 266"/>
                    <a:gd name="T4" fmla="*/ 1 w 230"/>
                    <a:gd name="T5" fmla="*/ 1 h 266"/>
                    <a:gd name="T6" fmla="*/ 1 w 230"/>
                    <a:gd name="T7" fmla="*/ 1 h 266"/>
                    <a:gd name="T8" fmla="*/ 1 w 230"/>
                    <a:gd name="T9" fmla="*/ 0 h 266"/>
                    <a:gd name="T10" fmla="*/ 1 w 230"/>
                    <a:gd name="T11" fmla="*/ 1 h 266"/>
                    <a:gd name="T12" fmla="*/ 1 w 230"/>
                    <a:gd name="T13" fmla="*/ 1 h 266"/>
                    <a:gd name="T14" fmla="*/ 0 w 230"/>
                    <a:gd name="T15" fmla="*/ 1 h 266"/>
                    <a:gd name="T16" fmla="*/ 0 w 230"/>
                    <a:gd name="T17" fmla="*/ 1 h 26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436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1 h 234"/>
                    <a:gd name="T2" fmla="*/ 0 w 87"/>
                    <a:gd name="T3" fmla="*/ 1 h 234"/>
                    <a:gd name="T4" fmla="*/ 0 w 87"/>
                    <a:gd name="T5" fmla="*/ 1 h 234"/>
                    <a:gd name="T6" fmla="*/ 0 w 87"/>
                    <a:gd name="T7" fmla="*/ 1 h 234"/>
                    <a:gd name="T8" fmla="*/ 0 w 87"/>
                    <a:gd name="T9" fmla="*/ 1 h 234"/>
                    <a:gd name="T10" fmla="*/ 0 w 87"/>
                    <a:gd name="T11" fmla="*/ 1 h 234"/>
                    <a:gd name="T12" fmla="*/ 0 w 87"/>
                    <a:gd name="T13" fmla="*/ 0 h 234"/>
                    <a:gd name="T14" fmla="*/ 0 w 87"/>
                    <a:gd name="T15" fmla="*/ 1 h 234"/>
                    <a:gd name="T16" fmla="*/ 0 w 87"/>
                    <a:gd name="T17" fmla="*/ 1 h 23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6422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1 w 1190"/>
                  <a:gd name="T1" fmla="*/ 0 h 500"/>
                  <a:gd name="T2" fmla="*/ 5 w 1190"/>
                  <a:gd name="T3" fmla="*/ 2 h 500"/>
                  <a:gd name="T4" fmla="*/ 5 w 1190"/>
                  <a:gd name="T5" fmla="*/ 2 h 500"/>
                  <a:gd name="T6" fmla="*/ 0 w 1190"/>
                  <a:gd name="T7" fmla="*/ 1 h 500"/>
                  <a:gd name="T8" fmla="*/ 1 w 1190"/>
                  <a:gd name="T9" fmla="*/ 0 h 500"/>
                  <a:gd name="T10" fmla="*/ 1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23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0 w 489"/>
                  <a:gd name="T1" fmla="*/ 1 h 296"/>
                  <a:gd name="T2" fmla="*/ 0 w 489"/>
                  <a:gd name="T3" fmla="*/ 1 h 296"/>
                  <a:gd name="T4" fmla="*/ 1 w 489"/>
                  <a:gd name="T5" fmla="*/ 1 h 296"/>
                  <a:gd name="T6" fmla="*/ 1 w 489"/>
                  <a:gd name="T7" fmla="*/ 1 h 296"/>
                  <a:gd name="T8" fmla="*/ 1 w 489"/>
                  <a:gd name="T9" fmla="*/ 1 h 296"/>
                  <a:gd name="T10" fmla="*/ 0 w 489"/>
                  <a:gd name="T11" fmla="*/ 1 h 296"/>
                  <a:gd name="T12" fmla="*/ 0 w 489"/>
                  <a:gd name="T13" fmla="*/ 1 h 296"/>
                  <a:gd name="T14" fmla="*/ 0 w 489"/>
                  <a:gd name="T15" fmla="*/ 1 h 296"/>
                  <a:gd name="T16" fmla="*/ 1 w 489"/>
                  <a:gd name="T17" fmla="*/ 2 h 296"/>
                  <a:gd name="T18" fmla="*/ 1 w 489"/>
                  <a:gd name="T19" fmla="*/ 2 h 296"/>
                  <a:gd name="T20" fmla="*/ 1 w 489"/>
                  <a:gd name="T21" fmla="*/ 1 h 296"/>
                  <a:gd name="T22" fmla="*/ 1 w 489"/>
                  <a:gd name="T23" fmla="*/ 1 h 296"/>
                  <a:gd name="T24" fmla="*/ 0 w 489"/>
                  <a:gd name="T25" fmla="*/ 1 h 296"/>
                  <a:gd name="T26" fmla="*/ 0 w 489"/>
                  <a:gd name="T27" fmla="*/ 0 h 296"/>
                  <a:gd name="T28" fmla="*/ 0 w 489"/>
                  <a:gd name="T29" fmla="*/ 1 h 296"/>
                  <a:gd name="T30" fmla="*/ 0 w 489"/>
                  <a:gd name="T31" fmla="*/ 1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24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1 w 213"/>
                  <a:gd name="T1" fmla="*/ 0 h 478"/>
                  <a:gd name="T2" fmla="*/ 1 w 213"/>
                  <a:gd name="T3" fmla="*/ 0 h 478"/>
                  <a:gd name="T4" fmla="*/ 1 w 213"/>
                  <a:gd name="T5" fmla="*/ 0 h 478"/>
                  <a:gd name="T6" fmla="*/ 1 w 213"/>
                  <a:gd name="T7" fmla="*/ 1 h 478"/>
                  <a:gd name="T8" fmla="*/ 1 w 213"/>
                  <a:gd name="T9" fmla="*/ 1 h 478"/>
                  <a:gd name="T10" fmla="*/ 1 w 213"/>
                  <a:gd name="T11" fmla="*/ 1 h 478"/>
                  <a:gd name="T12" fmla="*/ 1 w 213"/>
                  <a:gd name="T13" fmla="*/ 1 h 478"/>
                  <a:gd name="T14" fmla="*/ 0 w 213"/>
                  <a:gd name="T15" fmla="*/ 0 h 478"/>
                  <a:gd name="T16" fmla="*/ 1 w 213"/>
                  <a:gd name="T17" fmla="*/ 0 h 478"/>
                  <a:gd name="T18" fmla="*/ 1 w 213"/>
                  <a:gd name="T19" fmla="*/ 0 h 47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6425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16426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1 w 150"/>
                    <a:gd name="T1" fmla="*/ 0 h 173"/>
                    <a:gd name="T2" fmla="*/ 1 w 150"/>
                    <a:gd name="T3" fmla="*/ 1 h 173"/>
                    <a:gd name="T4" fmla="*/ 0 w 150"/>
                    <a:gd name="T5" fmla="*/ 1 h 173"/>
                    <a:gd name="T6" fmla="*/ 1 w 150"/>
                    <a:gd name="T7" fmla="*/ 1 h 173"/>
                    <a:gd name="T8" fmla="*/ 1 w 150"/>
                    <a:gd name="T9" fmla="*/ 1 h 173"/>
                    <a:gd name="T10" fmla="*/ 1 w 150"/>
                    <a:gd name="T11" fmla="*/ 1 h 173"/>
                    <a:gd name="T12" fmla="*/ 1 w 150"/>
                    <a:gd name="T13" fmla="*/ 0 h 173"/>
                    <a:gd name="T14" fmla="*/ 1 w 150"/>
                    <a:gd name="T15" fmla="*/ 0 h 17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427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1 w 1684"/>
                    <a:gd name="T1" fmla="*/ 0 h 880"/>
                    <a:gd name="T2" fmla="*/ 1 w 1684"/>
                    <a:gd name="T3" fmla="*/ 1 h 880"/>
                    <a:gd name="T4" fmla="*/ 0 w 1684"/>
                    <a:gd name="T5" fmla="*/ 1 h 880"/>
                    <a:gd name="T6" fmla="*/ 1 w 1684"/>
                    <a:gd name="T7" fmla="*/ 2 h 880"/>
                    <a:gd name="T8" fmla="*/ 5 w 1684"/>
                    <a:gd name="T9" fmla="*/ 4 h 880"/>
                    <a:gd name="T10" fmla="*/ 6 w 1684"/>
                    <a:gd name="T11" fmla="*/ 4 h 880"/>
                    <a:gd name="T12" fmla="*/ 7 w 1684"/>
                    <a:gd name="T13" fmla="*/ 4 h 880"/>
                    <a:gd name="T14" fmla="*/ 7 w 1684"/>
                    <a:gd name="T15" fmla="*/ 4 h 880"/>
                    <a:gd name="T16" fmla="*/ 6 w 1684"/>
                    <a:gd name="T17" fmla="*/ 3 h 880"/>
                    <a:gd name="T18" fmla="*/ 6 w 1684"/>
                    <a:gd name="T19" fmla="*/ 2 h 880"/>
                    <a:gd name="T20" fmla="*/ 6 w 1684"/>
                    <a:gd name="T21" fmla="*/ 3 h 880"/>
                    <a:gd name="T22" fmla="*/ 6 w 1684"/>
                    <a:gd name="T23" fmla="*/ 3 h 880"/>
                    <a:gd name="T24" fmla="*/ 7 w 1684"/>
                    <a:gd name="T25" fmla="*/ 4 h 880"/>
                    <a:gd name="T26" fmla="*/ 6 w 1684"/>
                    <a:gd name="T27" fmla="*/ 4 h 880"/>
                    <a:gd name="T28" fmla="*/ 5 w 1684"/>
                    <a:gd name="T29" fmla="*/ 4 h 880"/>
                    <a:gd name="T30" fmla="*/ 5 w 1684"/>
                    <a:gd name="T31" fmla="*/ 3 h 880"/>
                    <a:gd name="T32" fmla="*/ 6 w 1684"/>
                    <a:gd name="T33" fmla="*/ 3 h 880"/>
                    <a:gd name="T34" fmla="*/ 5 w 1684"/>
                    <a:gd name="T35" fmla="*/ 3 h 880"/>
                    <a:gd name="T36" fmla="*/ 5 w 1684"/>
                    <a:gd name="T37" fmla="*/ 3 h 880"/>
                    <a:gd name="T38" fmla="*/ 5 w 1684"/>
                    <a:gd name="T39" fmla="*/ 4 h 880"/>
                    <a:gd name="T40" fmla="*/ 1 w 1684"/>
                    <a:gd name="T41" fmla="*/ 2 h 880"/>
                    <a:gd name="T42" fmla="*/ 1 w 1684"/>
                    <a:gd name="T43" fmla="*/ 1 h 880"/>
                    <a:gd name="T44" fmla="*/ 1 w 1684"/>
                    <a:gd name="T45" fmla="*/ 1 h 880"/>
                    <a:gd name="T46" fmla="*/ 1 w 1684"/>
                    <a:gd name="T47" fmla="*/ 0 h 880"/>
                    <a:gd name="T48" fmla="*/ 1 w 1684"/>
                    <a:gd name="T49" fmla="*/ 0 h 880"/>
                    <a:gd name="T50" fmla="*/ 1 w 1684"/>
                    <a:gd name="T51" fmla="*/ 0 h 88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428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1 w 160"/>
                    <a:gd name="T1" fmla="*/ 0 h 335"/>
                    <a:gd name="T2" fmla="*/ 1 w 160"/>
                    <a:gd name="T3" fmla="*/ 0 h 335"/>
                    <a:gd name="T4" fmla="*/ 0 w 160"/>
                    <a:gd name="T5" fmla="*/ 0 h 335"/>
                    <a:gd name="T6" fmla="*/ 1 w 160"/>
                    <a:gd name="T7" fmla="*/ 1 h 335"/>
                    <a:gd name="T8" fmla="*/ 1 w 160"/>
                    <a:gd name="T9" fmla="*/ 1 h 335"/>
                    <a:gd name="T10" fmla="*/ 1 w 160"/>
                    <a:gd name="T11" fmla="*/ 0 h 335"/>
                    <a:gd name="T12" fmla="*/ 1 w 160"/>
                    <a:gd name="T13" fmla="*/ 0 h 335"/>
                    <a:gd name="T14" fmla="*/ 1 w 160"/>
                    <a:gd name="T15" fmla="*/ 0 h 335"/>
                    <a:gd name="T16" fmla="*/ 1 w 160"/>
                    <a:gd name="T17" fmla="*/ 0 h 33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429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1 w 642"/>
                    <a:gd name="T1" fmla="*/ 4 h 1188"/>
                    <a:gd name="T2" fmla="*/ 0 w 642"/>
                    <a:gd name="T3" fmla="*/ 1 h 1188"/>
                    <a:gd name="T4" fmla="*/ 1 w 642"/>
                    <a:gd name="T5" fmla="*/ 1 h 1188"/>
                    <a:gd name="T6" fmla="*/ 2 w 642"/>
                    <a:gd name="T7" fmla="*/ 0 h 1188"/>
                    <a:gd name="T8" fmla="*/ 2 w 642"/>
                    <a:gd name="T9" fmla="*/ 1 h 1188"/>
                    <a:gd name="T10" fmla="*/ 3 w 642"/>
                    <a:gd name="T11" fmla="*/ 5 h 1188"/>
                    <a:gd name="T12" fmla="*/ 3 w 642"/>
                    <a:gd name="T13" fmla="*/ 5 h 1188"/>
                    <a:gd name="T14" fmla="*/ 2 w 642"/>
                    <a:gd name="T15" fmla="*/ 1 h 1188"/>
                    <a:gd name="T16" fmla="*/ 1 w 642"/>
                    <a:gd name="T17" fmla="*/ 1 h 1188"/>
                    <a:gd name="T18" fmla="*/ 1 w 642"/>
                    <a:gd name="T19" fmla="*/ 1 h 1188"/>
                    <a:gd name="T20" fmla="*/ 1 w 642"/>
                    <a:gd name="T21" fmla="*/ 1 h 1188"/>
                    <a:gd name="T22" fmla="*/ 2 w 642"/>
                    <a:gd name="T23" fmla="*/ 4 h 1188"/>
                    <a:gd name="T24" fmla="*/ 1 w 642"/>
                    <a:gd name="T25" fmla="*/ 4 h 1188"/>
                    <a:gd name="T26" fmla="*/ 1 w 642"/>
                    <a:gd name="T27" fmla="*/ 4 h 118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430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1 h 504"/>
                    <a:gd name="T2" fmla="*/ 1 w 192"/>
                    <a:gd name="T3" fmla="*/ 1 h 504"/>
                    <a:gd name="T4" fmla="*/ 1 w 192"/>
                    <a:gd name="T5" fmla="*/ 2 h 504"/>
                    <a:gd name="T6" fmla="*/ 1 w 192"/>
                    <a:gd name="T7" fmla="*/ 2 h 504"/>
                    <a:gd name="T8" fmla="*/ 1 w 192"/>
                    <a:gd name="T9" fmla="*/ 2 h 504"/>
                    <a:gd name="T10" fmla="*/ 1 w 192"/>
                    <a:gd name="T11" fmla="*/ 2 h 504"/>
                    <a:gd name="T12" fmla="*/ 1 w 192"/>
                    <a:gd name="T13" fmla="*/ 1 h 504"/>
                    <a:gd name="T14" fmla="*/ 1 w 192"/>
                    <a:gd name="T15" fmla="*/ 1 h 504"/>
                    <a:gd name="T16" fmla="*/ 1 w 192"/>
                    <a:gd name="T17" fmla="*/ 0 h 504"/>
                    <a:gd name="T18" fmla="*/ 0 w 192"/>
                    <a:gd name="T19" fmla="*/ 1 h 504"/>
                    <a:gd name="T20" fmla="*/ 0 w 192"/>
                    <a:gd name="T21" fmla="*/ 1 h 50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431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2 w 390"/>
                    <a:gd name="T1" fmla="*/ 0 h 269"/>
                    <a:gd name="T2" fmla="*/ 2 w 390"/>
                    <a:gd name="T3" fmla="*/ 1 h 269"/>
                    <a:gd name="T4" fmla="*/ 1 w 390"/>
                    <a:gd name="T5" fmla="*/ 1 h 269"/>
                    <a:gd name="T6" fmla="*/ 0 w 390"/>
                    <a:gd name="T7" fmla="*/ 1 h 269"/>
                    <a:gd name="T8" fmla="*/ 0 w 390"/>
                    <a:gd name="T9" fmla="*/ 1 h 269"/>
                    <a:gd name="T10" fmla="*/ 2 w 390"/>
                    <a:gd name="T11" fmla="*/ 1 h 269"/>
                    <a:gd name="T12" fmla="*/ 2 w 390"/>
                    <a:gd name="T13" fmla="*/ 2 h 269"/>
                    <a:gd name="T14" fmla="*/ 2 w 390"/>
                    <a:gd name="T15" fmla="*/ 2 h 269"/>
                    <a:gd name="T16" fmla="*/ 2 w 390"/>
                    <a:gd name="T17" fmla="*/ 1 h 269"/>
                    <a:gd name="T18" fmla="*/ 1 w 390"/>
                    <a:gd name="T19" fmla="*/ 1 h 269"/>
                    <a:gd name="T20" fmla="*/ 2 w 390"/>
                    <a:gd name="T21" fmla="*/ 1 h 269"/>
                    <a:gd name="T22" fmla="*/ 2 w 390"/>
                    <a:gd name="T23" fmla="*/ 0 h 269"/>
                    <a:gd name="T24" fmla="*/ 2 w 390"/>
                    <a:gd name="T25" fmla="*/ 0 h 26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432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1 h 424"/>
                    <a:gd name="T2" fmla="*/ 4 w 941"/>
                    <a:gd name="T3" fmla="*/ 0 h 424"/>
                    <a:gd name="T4" fmla="*/ 4 w 941"/>
                    <a:gd name="T5" fmla="*/ 1 h 424"/>
                    <a:gd name="T6" fmla="*/ 4 w 941"/>
                    <a:gd name="T7" fmla="*/ 1 h 424"/>
                    <a:gd name="T8" fmla="*/ 4 w 941"/>
                    <a:gd name="T9" fmla="*/ 2 h 424"/>
                    <a:gd name="T10" fmla="*/ 1 w 941"/>
                    <a:gd name="T11" fmla="*/ 2 h 424"/>
                    <a:gd name="T12" fmla="*/ 1 w 941"/>
                    <a:gd name="T13" fmla="*/ 2 h 424"/>
                    <a:gd name="T14" fmla="*/ 4 w 941"/>
                    <a:gd name="T15" fmla="*/ 1 h 424"/>
                    <a:gd name="T16" fmla="*/ 4 w 941"/>
                    <a:gd name="T17" fmla="*/ 1 h 424"/>
                    <a:gd name="T18" fmla="*/ 4 w 941"/>
                    <a:gd name="T19" fmla="*/ 1 h 424"/>
                    <a:gd name="T20" fmla="*/ 0 w 941"/>
                    <a:gd name="T21" fmla="*/ 1 h 424"/>
                    <a:gd name="T22" fmla="*/ 0 w 941"/>
                    <a:gd name="T23" fmla="*/ 1 h 424"/>
                    <a:gd name="T24" fmla="*/ 0 w 941"/>
                    <a:gd name="T25" fmla="*/ 1 h 42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433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0 h 173"/>
                    <a:gd name="T2" fmla="*/ 1 w 488"/>
                    <a:gd name="T3" fmla="*/ 0 h 173"/>
                    <a:gd name="T4" fmla="*/ 1 w 488"/>
                    <a:gd name="T5" fmla="*/ 0 h 173"/>
                    <a:gd name="T6" fmla="*/ 2 w 488"/>
                    <a:gd name="T7" fmla="*/ 0 h 173"/>
                    <a:gd name="T8" fmla="*/ 2 w 488"/>
                    <a:gd name="T9" fmla="*/ 0 h 173"/>
                    <a:gd name="T10" fmla="*/ 2 w 488"/>
                    <a:gd name="T11" fmla="*/ 0 h 173"/>
                    <a:gd name="T12" fmla="*/ 1 w 488"/>
                    <a:gd name="T13" fmla="*/ 0 h 173"/>
                    <a:gd name="T14" fmla="*/ 1 w 488"/>
                    <a:gd name="T15" fmla="*/ 0 h 173"/>
                    <a:gd name="T16" fmla="*/ 1 w 488"/>
                    <a:gd name="T17" fmla="*/ 0 h 173"/>
                    <a:gd name="T18" fmla="*/ 1 w 488"/>
                    <a:gd name="T19" fmla="*/ 0 h 173"/>
                    <a:gd name="T20" fmla="*/ 2 w 488"/>
                    <a:gd name="T21" fmla="*/ 0 h 173"/>
                    <a:gd name="T22" fmla="*/ 2 w 488"/>
                    <a:gd name="T23" fmla="*/ 0 h 173"/>
                    <a:gd name="T24" fmla="*/ 2 w 488"/>
                    <a:gd name="T25" fmla="*/ 0 h 173"/>
                    <a:gd name="T26" fmla="*/ 1 w 488"/>
                    <a:gd name="T27" fmla="*/ 0 h 173"/>
                    <a:gd name="T28" fmla="*/ 0 w 488"/>
                    <a:gd name="T29" fmla="*/ 0 h 173"/>
                    <a:gd name="T30" fmla="*/ 0 w 488"/>
                    <a:gd name="T31" fmla="*/ 0 h 173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grpSp>
        <p:nvGrpSpPr>
          <p:cNvPr id="16395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16409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0 w 772"/>
                <a:gd name="T1" fmla="*/ 4 h 3266"/>
                <a:gd name="T2" fmla="*/ 0 w 772"/>
                <a:gd name="T3" fmla="*/ 4 h 3266"/>
                <a:gd name="T4" fmla="*/ 0 w 772"/>
                <a:gd name="T5" fmla="*/ 3 h 3266"/>
                <a:gd name="T6" fmla="*/ 0 w 772"/>
                <a:gd name="T7" fmla="*/ 3 h 3266"/>
                <a:gd name="T8" fmla="*/ 0 w 772"/>
                <a:gd name="T9" fmla="*/ 3 h 3266"/>
                <a:gd name="T10" fmla="*/ 0 w 772"/>
                <a:gd name="T11" fmla="*/ 3 h 3266"/>
                <a:gd name="T12" fmla="*/ 0 w 772"/>
                <a:gd name="T13" fmla="*/ 3 h 3266"/>
                <a:gd name="T14" fmla="*/ 0 w 772"/>
                <a:gd name="T15" fmla="*/ 3 h 3266"/>
                <a:gd name="T16" fmla="*/ 0 w 772"/>
                <a:gd name="T17" fmla="*/ 2 h 3266"/>
                <a:gd name="T18" fmla="*/ 0 w 772"/>
                <a:gd name="T19" fmla="*/ 2 h 3266"/>
                <a:gd name="T20" fmla="*/ 0 w 772"/>
                <a:gd name="T21" fmla="*/ 1 h 3266"/>
                <a:gd name="T22" fmla="*/ 0 w 772"/>
                <a:gd name="T23" fmla="*/ 1 h 3266"/>
                <a:gd name="T24" fmla="*/ 0 w 772"/>
                <a:gd name="T25" fmla="*/ 1 h 3266"/>
                <a:gd name="T26" fmla="*/ 0 w 772"/>
                <a:gd name="T27" fmla="*/ 1 h 3266"/>
                <a:gd name="T28" fmla="*/ 0 w 772"/>
                <a:gd name="T29" fmla="*/ 0 h 3266"/>
                <a:gd name="T30" fmla="*/ 0 w 772"/>
                <a:gd name="T31" fmla="*/ 0 h 3266"/>
                <a:gd name="T32" fmla="*/ 0 w 772"/>
                <a:gd name="T33" fmla="*/ 0 h 3266"/>
                <a:gd name="T34" fmla="*/ 0 w 772"/>
                <a:gd name="T35" fmla="*/ 1 h 3266"/>
                <a:gd name="T36" fmla="*/ 0 w 772"/>
                <a:gd name="T37" fmla="*/ 1 h 3266"/>
                <a:gd name="T38" fmla="*/ 0 w 772"/>
                <a:gd name="T39" fmla="*/ 1 h 3266"/>
                <a:gd name="T40" fmla="*/ 0 w 772"/>
                <a:gd name="T41" fmla="*/ 1 h 3266"/>
                <a:gd name="T42" fmla="*/ 0 w 772"/>
                <a:gd name="T43" fmla="*/ 2 h 3266"/>
                <a:gd name="T44" fmla="*/ 0 w 772"/>
                <a:gd name="T45" fmla="*/ 2 h 3266"/>
                <a:gd name="T46" fmla="*/ 0 w 772"/>
                <a:gd name="T47" fmla="*/ 3 h 3266"/>
                <a:gd name="T48" fmla="*/ 0 w 772"/>
                <a:gd name="T49" fmla="*/ 3 h 3266"/>
                <a:gd name="T50" fmla="*/ 0 w 772"/>
                <a:gd name="T51" fmla="*/ 3 h 3266"/>
                <a:gd name="T52" fmla="*/ 0 w 772"/>
                <a:gd name="T53" fmla="*/ 3 h 3266"/>
                <a:gd name="T54" fmla="*/ 0 w 772"/>
                <a:gd name="T55" fmla="*/ 3 h 3266"/>
                <a:gd name="T56" fmla="*/ 0 w 772"/>
                <a:gd name="T57" fmla="*/ 4 h 3266"/>
                <a:gd name="T58" fmla="*/ 0 w 772"/>
                <a:gd name="T59" fmla="*/ 4 h 3266"/>
                <a:gd name="T60" fmla="*/ 0 w 772"/>
                <a:gd name="T61" fmla="*/ 4 h 3266"/>
                <a:gd name="T62" fmla="*/ 0 w 772"/>
                <a:gd name="T63" fmla="*/ 4 h 3266"/>
                <a:gd name="T64" fmla="*/ 0 w 772"/>
                <a:gd name="T65" fmla="*/ 4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410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0 w 772"/>
                <a:gd name="T1" fmla="*/ 13 h 3266"/>
                <a:gd name="T2" fmla="*/ 0 w 772"/>
                <a:gd name="T3" fmla="*/ 12 h 3266"/>
                <a:gd name="T4" fmla="*/ 0 w 772"/>
                <a:gd name="T5" fmla="*/ 11 h 3266"/>
                <a:gd name="T6" fmla="*/ 0 w 772"/>
                <a:gd name="T7" fmla="*/ 10 h 3266"/>
                <a:gd name="T8" fmla="*/ 0 w 772"/>
                <a:gd name="T9" fmla="*/ 9 h 3266"/>
                <a:gd name="T10" fmla="*/ 0 w 772"/>
                <a:gd name="T11" fmla="*/ 9 h 3266"/>
                <a:gd name="T12" fmla="*/ 0 w 772"/>
                <a:gd name="T13" fmla="*/ 8 h 3266"/>
                <a:gd name="T14" fmla="*/ 0 w 772"/>
                <a:gd name="T15" fmla="*/ 8 h 3266"/>
                <a:gd name="T16" fmla="*/ 0 w 772"/>
                <a:gd name="T17" fmla="*/ 7 h 3266"/>
                <a:gd name="T18" fmla="*/ 0 w 772"/>
                <a:gd name="T19" fmla="*/ 7 h 3266"/>
                <a:gd name="T20" fmla="*/ 0 w 772"/>
                <a:gd name="T21" fmla="*/ 5 h 3266"/>
                <a:gd name="T22" fmla="*/ 0 w 772"/>
                <a:gd name="T23" fmla="*/ 4 h 3266"/>
                <a:gd name="T24" fmla="*/ 0 w 772"/>
                <a:gd name="T25" fmla="*/ 3 h 3266"/>
                <a:gd name="T26" fmla="*/ 0 w 772"/>
                <a:gd name="T27" fmla="*/ 3 h 3266"/>
                <a:gd name="T28" fmla="*/ 0 w 772"/>
                <a:gd name="T29" fmla="*/ 2 h 3266"/>
                <a:gd name="T30" fmla="*/ 0 w 772"/>
                <a:gd name="T31" fmla="*/ 0 h 3266"/>
                <a:gd name="T32" fmla="*/ 0 w 772"/>
                <a:gd name="T33" fmla="*/ 2 h 3266"/>
                <a:gd name="T34" fmla="*/ 0 w 772"/>
                <a:gd name="T35" fmla="*/ 3 h 3266"/>
                <a:gd name="T36" fmla="*/ 0 w 772"/>
                <a:gd name="T37" fmla="*/ 3 h 3266"/>
                <a:gd name="T38" fmla="*/ 0 w 772"/>
                <a:gd name="T39" fmla="*/ 4 h 3266"/>
                <a:gd name="T40" fmla="*/ 0 w 772"/>
                <a:gd name="T41" fmla="*/ 5 h 3266"/>
                <a:gd name="T42" fmla="*/ 0 w 772"/>
                <a:gd name="T43" fmla="*/ 5 h 3266"/>
                <a:gd name="T44" fmla="*/ 0 w 772"/>
                <a:gd name="T45" fmla="*/ 7 h 3266"/>
                <a:gd name="T46" fmla="*/ 0 w 772"/>
                <a:gd name="T47" fmla="*/ 8 h 3266"/>
                <a:gd name="T48" fmla="*/ 0 w 772"/>
                <a:gd name="T49" fmla="*/ 9 h 3266"/>
                <a:gd name="T50" fmla="*/ 0 w 772"/>
                <a:gd name="T51" fmla="*/ 9 h 3266"/>
                <a:gd name="T52" fmla="*/ 0 w 772"/>
                <a:gd name="T53" fmla="*/ 10 h 3266"/>
                <a:gd name="T54" fmla="*/ 0 w 772"/>
                <a:gd name="T55" fmla="*/ 11 h 3266"/>
                <a:gd name="T56" fmla="*/ 0 w 772"/>
                <a:gd name="T57" fmla="*/ 12 h 3266"/>
                <a:gd name="T58" fmla="*/ 0 w 772"/>
                <a:gd name="T59" fmla="*/ 13 h 3266"/>
                <a:gd name="T60" fmla="*/ 0 w 772"/>
                <a:gd name="T61" fmla="*/ 13 h 3266"/>
                <a:gd name="T62" fmla="*/ 0 w 772"/>
                <a:gd name="T63" fmla="*/ 13 h 3266"/>
                <a:gd name="T64" fmla="*/ 0 w 772"/>
                <a:gd name="T65" fmla="*/ 13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6396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16397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16399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0 w 245"/>
                  <a:gd name="T1" fmla="*/ 0 h 806"/>
                  <a:gd name="T2" fmla="*/ 0 w 245"/>
                  <a:gd name="T3" fmla="*/ 0 h 806"/>
                  <a:gd name="T4" fmla="*/ 0 w 245"/>
                  <a:gd name="T5" fmla="*/ 0 h 806"/>
                  <a:gd name="T6" fmla="*/ 0 w 245"/>
                  <a:gd name="T7" fmla="*/ 0 h 806"/>
                  <a:gd name="T8" fmla="*/ 0 w 245"/>
                  <a:gd name="T9" fmla="*/ 0 h 806"/>
                  <a:gd name="T10" fmla="*/ 0 w 245"/>
                  <a:gd name="T11" fmla="*/ 0 h 806"/>
                  <a:gd name="T12" fmla="*/ 0 w 245"/>
                  <a:gd name="T13" fmla="*/ 0 h 806"/>
                  <a:gd name="T14" fmla="*/ 0 w 245"/>
                  <a:gd name="T15" fmla="*/ 0 h 80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6400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16401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0 w 604"/>
                    <a:gd name="T3" fmla="*/ 0 h 349"/>
                    <a:gd name="T4" fmla="*/ 0 w 604"/>
                    <a:gd name="T5" fmla="*/ 0 h 349"/>
                    <a:gd name="T6" fmla="*/ 0 w 604"/>
                    <a:gd name="T7" fmla="*/ 0 h 349"/>
                    <a:gd name="T8" fmla="*/ 0 w 604"/>
                    <a:gd name="T9" fmla="*/ 0 h 349"/>
                    <a:gd name="T10" fmla="*/ 0 w 604"/>
                    <a:gd name="T11" fmla="*/ 0 h 349"/>
                    <a:gd name="T12" fmla="*/ 0 w 604"/>
                    <a:gd name="T13" fmla="*/ 0 h 349"/>
                    <a:gd name="T14" fmla="*/ 0 w 604"/>
                    <a:gd name="T15" fmla="*/ 0 h 349"/>
                    <a:gd name="T16" fmla="*/ 0 w 604"/>
                    <a:gd name="T17" fmla="*/ 0 h 34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402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66" y="314"/>
                  <a:ext cx="269" cy="438"/>
                </a:xfrm>
                <a:custGeom>
                  <a:avLst/>
                  <a:gdLst>
                    <a:gd name="T0" fmla="*/ 0 w 1064"/>
                    <a:gd name="T1" fmla="*/ 0 h 1230"/>
                    <a:gd name="T2" fmla="*/ 0 w 1064"/>
                    <a:gd name="T3" fmla="*/ 0 h 1230"/>
                    <a:gd name="T4" fmla="*/ 0 w 1064"/>
                    <a:gd name="T5" fmla="*/ 0 h 1230"/>
                    <a:gd name="T6" fmla="*/ 0 w 1064"/>
                    <a:gd name="T7" fmla="*/ 0 h 1230"/>
                    <a:gd name="T8" fmla="*/ 0 w 1064"/>
                    <a:gd name="T9" fmla="*/ 0 h 1230"/>
                    <a:gd name="T10" fmla="*/ 0 w 1064"/>
                    <a:gd name="T11" fmla="*/ 0 h 1230"/>
                    <a:gd name="T12" fmla="*/ 0 w 1064"/>
                    <a:gd name="T13" fmla="*/ 0 h 1230"/>
                    <a:gd name="T14" fmla="*/ 0 w 1064"/>
                    <a:gd name="T15" fmla="*/ 0 h 1230"/>
                    <a:gd name="T16" fmla="*/ 0 w 1064"/>
                    <a:gd name="T17" fmla="*/ 0 h 1230"/>
                    <a:gd name="T18" fmla="*/ 0 w 1064"/>
                    <a:gd name="T19" fmla="*/ 0 h 1230"/>
                    <a:gd name="T20" fmla="*/ 0 w 1064"/>
                    <a:gd name="T21" fmla="*/ 0 h 1230"/>
                    <a:gd name="T22" fmla="*/ 0 w 1064"/>
                    <a:gd name="T23" fmla="*/ 0 h 1230"/>
                    <a:gd name="T24" fmla="*/ 0 w 1064"/>
                    <a:gd name="T25" fmla="*/ 0 h 1230"/>
                    <a:gd name="T26" fmla="*/ 0 w 1064"/>
                    <a:gd name="T27" fmla="*/ 0 h 1230"/>
                    <a:gd name="T28" fmla="*/ 0 w 1064"/>
                    <a:gd name="T29" fmla="*/ 0 h 1230"/>
                    <a:gd name="T30" fmla="*/ 0 w 1064"/>
                    <a:gd name="T31" fmla="*/ 0 h 1230"/>
                    <a:gd name="T32" fmla="*/ 0 w 1064"/>
                    <a:gd name="T33" fmla="*/ 0 h 1230"/>
                    <a:gd name="T34" fmla="*/ 0 w 1064"/>
                    <a:gd name="T35" fmla="*/ 0 h 1230"/>
                    <a:gd name="T36" fmla="*/ 0 w 1064"/>
                    <a:gd name="T37" fmla="*/ 0 h 1230"/>
                    <a:gd name="T38" fmla="*/ 0 w 1064"/>
                    <a:gd name="T39" fmla="*/ 0 h 1230"/>
                    <a:gd name="T40" fmla="*/ 0 w 1064"/>
                    <a:gd name="T41" fmla="*/ 0 h 1230"/>
                    <a:gd name="T42" fmla="*/ 0 w 1064"/>
                    <a:gd name="T43" fmla="*/ 0 h 123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403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76" y="164"/>
                  <a:ext cx="505" cy="898"/>
                </a:xfrm>
                <a:custGeom>
                  <a:avLst/>
                  <a:gdLst>
                    <a:gd name="T0" fmla="*/ 0 w 2002"/>
                    <a:gd name="T1" fmla="*/ 0 h 2521"/>
                    <a:gd name="T2" fmla="*/ 0 w 2002"/>
                    <a:gd name="T3" fmla="*/ 1 h 2521"/>
                    <a:gd name="T4" fmla="*/ 0 w 2002"/>
                    <a:gd name="T5" fmla="*/ 1 h 2521"/>
                    <a:gd name="T6" fmla="*/ 0 w 2002"/>
                    <a:gd name="T7" fmla="*/ 0 h 2521"/>
                    <a:gd name="T8" fmla="*/ 0 w 2002"/>
                    <a:gd name="T9" fmla="*/ 0 h 2521"/>
                    <a:gd name="T10" fmla="*/ 0 w 2002"/>
                    <a:gd name="T11" fmla="*/ 0 h 25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404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0 w 3007"/>
                    <a:gd name="T1" fmla="*/ 1 h 3771"/>
                    <a:gd name="T2" fmla="*/ 0 w 3007"/>
                    <a:gd name="T3" fmla="*/ 1 h 3771"/>
                    <a:gd name="T4" fmla="*/ 0 w 3007"/>
                    <a:gd name="T5" fmla="*/ 1 h 3771"/>
                    <a:gd name="T6" fmla="*/ 0 w 3007"/>
                    <a:gd name="T7" fmla="*/ 1 h 3771"/>
                    <a:gd name="T8" fmla="*/ 0 w 3007"/>
                    <a:gd name="T9" fmla="*/ 1 h 3771"/>
                    <a:gd name="T10" fmla="*/ 0 w 3007"/>
                    <a:gd name="T11" fmla="*/ 1 h 3771"/>
                    <a:gd name="T12" fmla="*/ 0 w 3007"/>
                    <a:gd name="T13" fmla="*/ 1 h 3771"/>
                    <a:gd name="T14" fmla="*/ 0 w 3007"/>
                    <a:gd name="T15" fmla="*/ 0 h 3771"/>
                    <a:gd name="T16" fmla="*/ 0 w 3007"/>
                    <a:gd name="T17" fmla="*/ 0 h 3771"/>
                    <a:gd name="T18" fmla="*/ 0 w 3007"/>
                    <a:gd name="T19" fmla="*/ 0 h 3771"/>
                    <a:gd name="T20" fmla="*/ 0 w 3007"/>
                    <a:gd name="T21" fmla="*/ 0 h 3771"/>
                    <a:gd name="T22" fmla="*/ 0 w 3007"/>
                    <a:gd name="T23" fmla="*/ 0 h 3771"/>
                    <a:gd name="T24" fmla="*/ 0 w 3007"/>
                    <a:gd name="T25" fmla="*/ 1 h 3771"/>
                    <a:gd name="T26" fmla="*/ 0 w 3007"/>
                    <a:gd name="T27" fmla="*/ 1 h 3771"/>
                    <a:gd name="T28" fmla="*/ 0 w 3007"/>
                    <a:gd name="T29" fmla="*/ 1 h 3771"/>
                    <a:gd name="T30" fmla="*/ 0 w 3007"/>
                    <a:gd name="T31" fmla="*/ 1 h 3771"/>
                    <a:gd name="T32" fmla="*/ 0 w 3007"/>
                    <a:gd name="T33" fmla="*/ 1 h 3771"/>
                    <a:gd name="T34" fmla="*/ 0 w 3007"/>
                    <a:gd name="T35" fmla="*/ 1 h 3771"/>
                    <a:gd name="T36" fmla="*/ 0 w 3007"/>
                    <a:gd name="T37" fmla="*/ 1 h 3771"/>
                    <a:gd name="T38" fmla="*/ 0 w 3007"/>
                    <a:gd name="T39" fmla="*/ 1 h 3771"/>
                    <a:gd name="T40" fmla="*/ 0 w 3007"/>
                    <a:gd name="T41" fmla="*/ 1 h 3771"/>
                    <a:gd name="T42" fmla="*/ 0 w 3007"/>
                    <a:gd name="T43" fmla="*/ 1 h 3771"/>
                    <a:gd name="T44" fmla="*/ 0 w 3007"/>
                    <a:gd name="T45" fmla="*/ 1 h 3771"/>
                    <a:gd name="T46" fmla="*/ 0 w 3007"/>
                    <a:gd name="T47" fmla="*/ 1 h 3771"/>
                    <a:gd name="T48" fmla="*/ 0 w 3007"/>
                    <a:gd name="T49" fmla="*/ 1 h 3771"/>
                    <a:gd name="T50" fmla="*/ 0 w 3007"/>
                    <a:gd name="T51" fmla="*/ 1 h 3771"/>
                    <a:gd name="T52" fmla="*/ 0 w 3007"/>
                    <a:gd name="T53" fmla="*/ 1 h 3771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405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315" y="879"/>
                  <a:ext cx="169" cy="122"/>
                </a:xfrm>
                <a:custGeom>
                  <a:avLst/>
                  <a:gdLst>
                    <a:gd name="T0" fmla="*/ 0 w 673"/>
                    <a:gd name="T1" fmla="*/ 0 h 342"/>
                    <a:gd name="T2" fmla="*/ 0 w 673"/>
                    <a:gd name="T3" fmla="*/ 0 h 342"/>
                    <a:gd name="T4" fmla="*/ 0 w 673"/>
                    <a:gd name="T5" fmla="*/ 0 h 342"/>
                    <a:gd name="T6" fmla="*/ 0 w 673"/>
                    <a:gd name="T7" fmla="*/ 0 h 342"/>
                    <a:gd name="T8" fmla="*/ 0 w 673"/>
                    <a:gd name="T9" fmla="*/ 0 h 342"/>
                    <a:gd name="T10" fmla="*/ 0 w 673"/>
                    <a:gd name="T11" fmla="*/ 0 h 342"/>
                    <a:gd name="T12" fmla="*/ 0 w 673"/>
                    <a:gd name="T13" fmla="*/ 0 h 342"/>
                    <a:gd name="T14" fmla="*/ 0 w 673"/>
                    <a:gd name="T15" fmla="*/ 0 h 34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406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788"/>
                  <a:ext cx="181" cy="144"/>
                </a:xfrm>
                <a:custGeom>
                  <a:avLst/>
                  <a:gdLst>
                    <a:gd name="T0" fmla="*/ 0 w 716"/>
                    <a:gd name="T1" fmla="*/ 0 h 403"/>
                    <a:gd name="T2" fmla="*/ 0 w 716"/>
                    <a:gd name="T3" fmla="*/ 0 h 403"/>
                    <a:gd name="T4" fmla="*/ 0 w 716"/>
                    <a:gd name="T5" fmla="*/ 0 h 403"/>
                    <a:gd name="T6" fmla="*/ 0 w 716"/>
                    <a:gd name="T7" fmla="*/ 0 h 403"/>
                    <a:gd name="T8" fmla="*/ 0 w 716"/>
                    <a:gd name="T9" fmla="*/ 0 h 403"/>
                    <a:gd name="T10" fmla="*/ 0 w 716"/>
                    <a:gd name="T11" fmla="*/ 0 h 403"/>
                    <a:gd name="T12" fmla="*/ 0 w 716"/>
                    <a:gd name="T13" fmla="*/ 0 h 403"/>
                    <a:gd name="T14" fmla="*/ 0 w 716"/>
                    <a:gd name="T15" fmla="*/ 0 h 40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407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>
                    <a:gd name="T0" fmla="*/ 0 w 717"/>
                    <a:gd name="T1" fmla="*/ 0 h 411"/>
                    <a:gd name="T2" fmla="*/ 0 w 717"/>
                    <a:gd name="T3" fmla="*/ 0 h 411"/>
                    <a:gd name="T4" fmla="*/ 0 w 717"/>
                    <a:gd name="T5" fmla="*/ 0 h 411"/>
                    <a:gd name="T6" fmla="*/ 0 w 717"/>
                    <a:gd name="T7" fmla="*/ 0 h 411"/>
                    <a:gd name="T8" fmla="*/ 0 w 717"/>
                    <a:gd name="T9" fmla="*/ 0 h 411"/>
                    <a:gd name="T10" fmla="*/ 0 w 717"/>
                    <a:gd name="T11" fmla="*/ 0 h 411"/>
                    <a:gd name="T12" fmla="*/ 0 w 717"/>
                    <a:gd name="T13" fmla="*/ 0 h 411"/>
                    <a:gd name="T14" fmla="*/ 0 w 717"/>
                    <a:gd name="T15" fmla="*/ 0 h 41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408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65" y="124"/>
                  <a:ext cx="179" cy="138"/>
                </a:xfrm>
                <a:custGeom>
                  <a:avLst/>
                  <a:gdLst>
                    <a:gd name="T0" fmla="*/ 0 w 709"/>
                    <a:gd name="T1" fmla="*/ 0 h 386"/>
                    <a:gd name="T2" fmla="*/ 0 w 709"/>
                    <a:gd name="T3" fmla="*/ 0 h 386"/>
                    <a:gd name="T4" fmla="*/ 0 w 709"/>
                    <a:gd name="T5" fmla="*/ 0 h 386"/>
                    <a:gd name="T6" fmla="*/ 0 w 709"/>
                    <a:gd name="T7" fmla="*/ 0 h 386"/>
                    <a:gd name="T8" fmla="*/ 0 w 709"/>
                    <a:gd name="T9" fmla="*/ 0 h 386"/>
                    <a:gd name="T10" fmla="*/ 0 w 709"/>
                    <a:gd name="T11" fmla="*/ 0 h 386"/>
                    <a:gd name="T12" fmla="*/ 0 w 709"/>
                    <a:gd name="T13" fmla="*/ 0 h 386"/>
                    <a:gd name="T14" fmla="*/ 0 w 709"/>
                    <a:gd name="T15" fmla="*/ 0 h 38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16398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502392" r:id="rId1"/>
    <p:sldLayoutId id="2147502077" r:id="rId2"/>
    <p:sldLayoutId id="2147502078" r:id="rId3"/>
    <p:sldLayoutId id="2147502079" r:id="rId4"/>
    <p:sldLayoutId id="2147502080" r:id="rId5"/>
    <p:sldLayoutId id="2147502081" r:id="rId6"/>
    <p:sldLayoutId id="2147502082" r:id="rId7"/>
    <p:sldLayoutId id="2147502083" r:id="rId8"/>
    <p:sldLayoutId id="2147502084" r:id="rId9"/>
    <p:sldLayoutId id="2147502085" r:id="rId10"/>
    <p:sldLayoutId id="2147502086" r:id="rId11"/>
    <p:sldLayoutId id="2147502087" r:id="rId12"/>
    <p:sldLayoutId id="2147502088" r:id="rId13"/>
    <p:sldLayoutId id="2147502089" r:id="rId14"/>
    <p:sldLayoutId id="2147502090" r:id="rId15"/>
    <p:sldLayoutId id="2147502091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2"/>
          <p:cNvGrpSpPr>
            <a:grpSpLocks/>
          </p:cNvGrpSpPr>
          <p:nvPr/>
        </p:nvGrpSpPr>
        <p:grpSpPr bwMode="auto">
          <a:xfrm>
            <a:off x="0" y="0"/>
            <a:ext cx="2667000" cy="6858000"/>
            <a:chOff x="0" y="0"/>
            <a:chExt cx="1680" cy="4320"/>
          </a:xfrm>
        </p:grpSpPr>
        <p:sp>
          <p:nvSpPr>
            <p:cNvPr id="181251" name="Rectangle 3">
              <a:extLst/>
            </p:cNvPr>
            <p:cNvSpPr>
              <a:spLocks noChangeArrowheads="1"/>
            </p:cNvSpPr>
            <p:nvPr/>
          </p:nvSpPr>
          <p:spPr bwMode="hidden">
            <a:xfrm>
              <a:off x="124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5490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ru-RU" sz="1800" dirty="0">
                <a:latin typeface="Arial" charset="0"/>
                <a:cs typeface="Arial" charset="0"/>
              </a:endParaRPr>
            </a:p>
          </p:txBody>
        </p:sp>
        <p:pic>
          <p:nvPicPr>
            <p:cNvPr id="17417" name="Picture 4" descr="slidemaster_med3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0" y="0"/>
              <a:ext cx="1348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1253" name="Rectangle 5">
            <a:extLst/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438400" y="228600"/>
            <a:ext cx="6400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Образец заголовка</a:t>
            </a:r>
          </a:p>
        </p:txBody>
      </p:sp>
      <p:sp>
        <p:nvSpPr>
          <p:cNvPr id="181254" name="Rectangle 6">
            <a:extLst/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438400" y="1600200"/>
            <a:ext cx="6400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</a:p>
        </p:txBody>
      </p:sp>
      <p:sp>
        <p:nvSpPr>
          <p:cNvPr id="181255" name="Rectangle 7">
            <a:extLst/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248400"/>
            <a:ext cx="1901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1256" name="Rectangle 8">
            <a:extLst/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1257" name="Rectangle 9">
            <a:extLst/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fld id="{2DC2257E-A18D-427C-A2EB-7A49E25562AB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2393" r:id="rId1"/>
    <p:sldLayoutId id="2147502092" r:id="rId2"/>
    <p:sldLayoutId id="2147502093" r:id="rId3"/>
    <p:sldLayoutId id="2147502094" r:id="rId4"/>
    <p:sldLayoutId id="2147502095" r:id="rId5"/>
    <p:sldLayoutId id="2147502096" r:id="rId6"/>
    <p:sldLayoutId id="2147502097" r:id="rId7"/>
    <p:sldLayoutId id="2147502098" r:id="rId8"/>
    <p:sldLayoutId id="2147502099" r:id="rId9"/>
    <p:sldLayoutId id="2147502100" r:id="rId10"/>
    <p:sldLayoutId id="2147502101" r:id="rId11"/>
  </p:sldLayoutIdLst>
  <p:transition spd="slow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anose="05000000000000000000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anose="05000000000000000000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UA" smtClean="0"/>
              <a:t>Образец заголовка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UA" smtClean="0"/>
              <a:t>Образец текста</a:t>
            </a:r>
          </a:p>
          <a:p>
            <a:pPr lvl="1"/>
            <a:r>
              <a:rPr lang="en-US" altLang="ru-UA" smtClean="0"/>
              <a:t>Второй уровень</a:t>
            </a:r>
          </a:p>
          <a:p>
            <a:pPr lvl="2"/>
            <a:r>
              <a:rPr lang="en-US" altLang="ru-UA" smtClean="0"/>
              <a:t>Третий уровень</a:t>
            </a:r>
          </a:p>
          <a:p>
            <a:pPr lvl="3"/>
            <a:r>
              <a:rPr lang="en-US" altLang="ru-UA" smtClean="0"/>
              <a:t>Четвертый уровень</a:t>
            </a:r>
          </a:p>
          <a:p>
            <a:pPr lvl="4"/>
            <a:r>
              <a:rPr lang="en-US" altLang="ru-UA" smtClean="0"/>
              <a:t>Пятый уровень</a:t>
            </a:r>
          </a:p>
        </p:txBody>
      </p:sp>
      <p:sp>
        <p:nvSpPr>
          <p:cNvPr id="190468" name="Rectangle 4">
            <a:extLst/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0469" name="Rectangle 5">
            <a:extLst/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0470" name="Rectangle 6">
            <a:extLst/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08DF67DA-B552-432F-BA67-C9F38EEB42F1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2102" r:id="rId1"/>
    <p:sldLayoutId id="2147502103" r:id="rId2"/>
    <p:sldLayoutId id="2147502104" r:id="rId3"/>
    <p:sldLayoutId id="2147502105" r:id="rId4"/>
    <p:sldLayoutId id="2147502106" r:id="rId5"/>
    <p:sldLayoutId id="2147502107" r:id="rId6"/>
    <p:sldLayoutId id="2147502108" r:id="rId7"/>
    <p:sldLayoutId id="2147502109" r:id="rId8"/>
    <p:sldLayoutId id="2147502110" r:id="rId9"/>
    <p:sldLayoutId id="2147502111" r:id="rId10"/>
    <p:sldLayoutId id="2147502112" r:id="rId11"/>
    <p:sldLayoutId id="2147502113" r:id="rId12"/>
    <p:sldLayoutId id="2147502114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2"/>
          <p:cNvGrpSpPr>
            <a:grpSpLocks/>
          </p:cNvGrpSpPr>
          <p:nvPr/>
        </p:nvGrpSpPr>
        <p:grpSpPr bwMode="auto">
          <a:xfrm>
            <a:off x="0" y="0"/>
            <a:ext cx="2667000" cy="6858000"/>
            <a:chOff x="0" y="0"/>
            <a:chExt cx="1680" cy="4320"/>
          </a:xfrm>
        </p:grpSpPr>
        <p:sp>
          <p:nvSpPr>
            <p:cNvPr id="181251" name="Rectangle 3">
              <a:extLst/>
            </p:cNvPr>
            <p:cNvSpPr>
              <a:spLocks noChangeArrowheads="1"/>
            </p:cNvSpPr>
            <p:nvPr/>
          </p:nvSpPr>
          <p:spPr bwMode="hidden">
            <a:xfrm>
              <a:off x="124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5490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ru-RU" sz="1800" dirty="0">
                <a:latin typeface="Arial" charset="0"/>
                <a:cs typeface="Arial" charset="0"/>
              </a:endParaRPr>
            </a:p>
          </p:txBody>
        </p:sp>
        <p:pic>
          <p:nvPicPr>
            <p:cNvPr id="19465" name="Picture 4" descr="slidemaster_med3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0" y="0"/>
              <a:ext cx="1348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1253" name="Rectangle 5">
            <a:extLst/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438400" y="228600"/>
            <a:ext cx="6400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Образец заголовка</a:t>
            </a:r>
          </a:p>
        </p:txBody>
      </p:sp>
      <p:sp>
        <p:nvSpPr>
          <p:cNvPr id="181254" name="Rectangle 6">
            <a:extLst/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438400" y="1600200"/>
            <a:ext cx="6400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</a:p>
        </p:txBody>
      </p:sp>
      <p:sp>
        <p:nvSpPr>
          <p:cNvPr id="181255" name="Rectangle 7">
            <a:extLst/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248400"/>
            <a:ext cx="1901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1256" name="Rectangle 8">
            <a:extLst/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1257" name="Rectangle 9">
            <a:extLst/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fld id="{B544AD6A-C95D-4E90-B105-31EF521FBDB3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2394" r:id="rId1"/>
    <p:sldLayoutId id="2147502116" r:id="rId2"/>
    <p:sldLayoutId id="2147502117" r:id="rId3"/>
    <p:sldLayoutId id="2147502118" r:id="rId4"/>
    <p:sldLayoutId id="2147502119" r:id="rId5"/>
    <p:sldLayoutId id="2147502120" r:id="rId6"/>
    <p:sldLayoutId id="2147502121" r:id="rId7"/>
    <p:sldLayoutId id="2147502122" r:id="rId8"/>
    <p:sldLayoutId id="2147502123" r:id="rId9"/>
    <p:sldLayoutId id="2147502124" r:id="rId10"/>
    <p:sldLayoutId id="2147502125" r:id="rId11"/>
  </p:sldLayoutIdLst>
  <p:transition spd="slow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anose="05000000000000000000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anose="05000000000000000000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UA" smtClean="0"/>
              <a:t>Образец заголовка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UA" smtClean="0"/>
              <a:t>Образец текста</a:t>
            </a:r>
          </a:p>
          <a:p>
            <a:pPr lvl="1"/>
            <a:r>
              <a:rPr lang="en-US" altLang="ru-UA" smtClean="0"/>
              <a:t>Второй уровень</a:t>
            </a:r>
          </a:p>
          <a:p>
            <a:pPr lvl="2"/>
            <a:r>
              <a:rPr lang="en-US" altLang="ru-UA" smtClean="0"/>
              <a:t>Третий уровень</a:t>
            </a:r>
          </a:p>
          <a:p>
            <a:pPr lvl="3"/>
            <a:r>
              <a:rPr lang="en-US" altLang="ru-UA" smtClean="0"/>
              <a:t>Четвертый уровень</a:t>
            </a:r>
          </a:p>
          <a:p>
            <a:pPr lvl="4"/>
            <a:r>
              <a:rPr lang="en-US" altLang="ru-UA" smtClean="0"/>
              <a:t>Пятый уровень</a:t>
            </a:r>
          </a:p>
        </p:txBody>
      </p:sp>
      <p:sp>
        <p:nvSpPr>
          <p:cNvPr id="190468" name="Rectangle 4">
            <a:extLst/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0469" name="Rectangle 5">
            <a:extLst/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0470" name="Rectangle 6">
            <a:extLst/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6BCAF5AF-D8B4-4F6F-8A24-ABE0F8A282B2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2126" r:id="rId1"/>
    <p:sldLayoutId id="2147502127" r:id="rId2"/>
    <p:sldLayoutId id="2147502128" r:id="rId3"/>
    <p:sldLayoutId id="2147502129" r:id="rId4"/>
    <p:sldLayoutId id="2147502130" r:id="rId5"/>
    <p:sldLayoutId id="2147502131" r:id="rId6"/>
    <p:sldLayoutId id="2147502132" r:id="rId7"/>
    <p:sldLayoutId id="2147502133" r:id="rId8"/>
    <p:sldLayoutId id="2147502134" r:id="rId9"/>
    <p:sldLayoutId id="2147502135" r:id="rId10"/>
    <p:sldLayoutId id="2147502136" r:id="rId11"/>
    <p:sldLayoutId id="2147502137" r:id="rId12"/>
    <p:sldLayoutId id="2147502138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2"/>
          <p:cNvGrpSpPr>
            <a:grpSpLocks/>
          </p:cNvGrpSpPr>
          <p:nvPr/>
        </p:nvGrpSpPr>
        <p:grpSpPr bwMode="auto">
          <a:xfrm>
            <a:off x="0" y="0"/>
            <a:ext cx="2667000" cy="6858000"/>
            <a:chOff x="0" y="0"/>
            <a:chExt cx="1680" cy="4320"/>
          </a:xfrm>
        </p:grpSpPr>
        <p:sp>
          <p:nvSpPr>
            <p:cNvPr id="181251" name="Rectangle 3">
              <a:extLst/>
            </p:cNvPr>
            <p:cNvSpPr>
              <a:spLocks noChangeArrowheads="1"/>
            </p:cNvSpPr>
            <p:nvPr/>
          </p:nvSpPr>
          <p:spPr bwMode="hidden">
            <a:xfrm>
              <a:off x="124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5490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ru-RU" sz="1800" dirty="0">
                <a:latin typeface="Arial" charset="0"/>
                <a:cs typeface="Arial" charset="0"/>
              </a:endParaRPr>
            </a:p>
          </p:txBody>
        </p:sp>
        <p:pic>
          <p:nvPicPr>
            <p:cNvPr id="21513" name="Picture 4" descr="slidemaster_med3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0" y="0"/>
              <a:ext cx="1348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1253" name="Rectangle 5">
            <a:extLst/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438400" y="228600"/>
            <a:ext cx="6400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Образец заголовка</a:t>
            </a:r>
          </a:p>
        </p:txBody>
      </p:sp>
      <p:sp>
        <p:nvSpPr>
          <p:cNvPr id="181254" name="Rectangle 6">
            <a:extLst/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438400" y="1600200"/>
            <a:ext cx="6400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</a:p>
        </p:txBody>
      </p:sp>
      <p:sp>
        <p:nvSpPr>
          <p:cNvPr id="181255" name="Rectangle 7">
            <a:extLst/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248400"/>
            <a:ext cx="1901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1256" name="Rectangle 8">
            <a:extLst/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1257" name="Rectangle 9">
            <a:extLst/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fld id="{925BA233-3E4A-4BD9-8C39-F2E1C1FEE8F7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2395" r:id="rId1"/>
    <p:sldLayoutId id="2147502139" r:id="rId2"/>
    <p:sldLayoutId id="2147502140" r:id="rId3"/>
    <p:sldLayoutId id="2147502141" r:id="rId4"/>
    <p:sldLayoutId id="2147502142" r:id="rId5"/>
    <p:sldLayoutId id="2147502143" r:id="rId6"/>
    <p:sldLayoutId id="2147502144" r:id="rId7"/>
    <p:sldLayoutId id="2147502145" r:id="rId8"/>
    <p:sldLayoutId id="2147502146" r:id="rId9"/>
    <p:sldLayoutId id="2147502147" r:id="rId10"/>
    <p:sldLayoutId id="2147502148" r:id="rId11"/>
    <p:sldLayoutId id="2147502149" r:id="rId12"/>
  </p:sldLayoutIdLst>
  <p:transition spd="slow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anose="05000000000000000000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anose="05000000000000000000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UA" smtClean="0"/>
              <a:t>Образец заголовка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UA" smtClean="0"/>
              <a:t>Образец текста</a:t>
            </a:r>
          </a:p>
          <a:p>
            <a:pPr lvl="1"/>
            <a:r>
              <a:rPr lang="en-US" altLang="ru-UA" smtClean="0"/>
              <a:t>Второй уровень</a:t>
            </a:r>
          </a:p>
          <a:p>
            <a:pPr lvl="2"/>
            <a:r>
              <a:rPr lang="en-US" altLang="ru-UA" smtClean="0"/>
              <a:t>Третий уровень</a:t>
            </a:r>
          </a:p>
          <a:p>
            <a:pPr lvl="3"/>
            <a:r>
              <a:rPr lang="en-US" altLang="ru-UA" smtClean="0"/>
              <a:t>Четвертый уровень</a:t>
            </a:r>
          </a:p>
          <a:p>
            <a:pPr lvl="4"/>
            <a:r>
              <a:rPr lang="en-US" altLang="ru-UA" smtClean="0"/>
              <a:t>Пятый уровень</a:t>
            </a:r>
          </a:p>
        </p:txBody>
      </p:sp>
      <p:sp>
        <p:nvSpPr>
          <p:cNvPr id="190468" name="Rectangle 4">
            <a:extLst/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0469" name="Rectangle 5">
            <a:extLst/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0470" name="Rectangle 6">
            <a:extLst/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BCE13F31-4B3A-43F5-A632-6222C4F066D1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2150" r:id="rId1"/>
    <p:sldLayoutId id="2147502151" r:id="rId2"/>
    <p:sldLayoutId id="2147502152" r:id="rId3"/>
    <p:sldLayoutId id="2147502153" r:id="rId4"/>
    <p:sldLayoutId id="2147502154" r:id="rId5"/>
    <p:sldLayoutId id="2147502155" r:id="rId6"/>
    <p:sldLayoutId id="2147502156" r:id="rId7"/>
    <p:sldLayoutId id="2147502157" r:id="rId8"/>
    <p:sldLayoutId id="2147502158" r:id="rId9"/>
    <p:sldLayoutId id="2147502159" r:id="rId10"/>
    <p:sldLayoutId id="2147502160" r:id="rId11"/>
    <p:sldLayoutId id="2147502161" r:id="rId12"/>
    <p:sldLayoutId id="2147502162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>
              <a:gd name="T0" fmla="*/ 2147483646 w 2903"/>
              <a:gd name="T1" fmla="*/ 2147483646 h 3686"/>
              <a:gd name="T2" fmla="*/ 2147483646 w 2903"/>
              <a:gd name="T3" fmla="*/ 2147483646 h 3686"/>
              <a:gd name="T4" fmla="*/ 2147483646 w 2903"/>
              <a:gd name="T5" fmla="*/ 0 h 3686"/>
              <a:gd name="T6" fmla="*/ 2147483646 w 2903"/>
              <a:gd name="T7" fmla="*/ 2147483646 h 3686"/>
              <a:gd name="T8" fmla="*/ 2147483646 w 2903"/>
              <a:gd name="T9" fmla="*/ 2147483646 h 3686"/>
              <a:gd name="T10" fmla="*/ 0 w 2903"/>
              <a:gd name="T11" fmla="*/ 2147483646 h 3686"/>
              <a:gd name="T12" fmla="*/ 2147483646 w 2903"/>
              <a:gd name="T13" fmla="*/ 2147483646 h 3686"/>
              <a:gd name="T14" fmla="*/ 2147483646 w 2903"/>
              <a:gd name="T15" fmla="*/ 2147483646 h 3686"/>
              <a:gd name="T16" fmla="*/ 2147483646 w 2903"/>
              <a:gd name="T17" fmla="*/ 2147483646 h 3686"/>
              <a:gd name="T18" fmla="*/ 2147483646 w 2903"/>
              <a:gd name="T19" fmla="*/ 2147483646 h 3686"/>
              <a:gd name="T20" fmla="*/ 2147483646 w 2903"/>
              <a:gd name="T21" fmla="*/ 2147483646 h 368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UA" smtClean="0"/>
              <a:t>Образец заголовка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UA" smtClean="0"/>
              <a:t>Образец текста</a:t>
            </a:r>
          </a:p>
          <a:p>
            <a:pPr lvl="1"/>
            <a:r>
              <a:rPr lang="en-US" altLang="ru-UA" smtClean="0"/>
              <a:t>Второй уровень</a:t>
            </a:r>
          </a:p>
          <a:p>
            <a:pPr lvl="2"/>
            <a:r>
              <a:rPr lang="en-US" altLang="ru-UA" smtClean="0"/>
              <a:t>Третий уровень</a:t>
            </a:r>
          </a:p>
          <a:p>
            <a:pPr lvl="3"/>
            <a:r>
              <a:rPr lang="en-US" altLang="ru-UA" smtClean="0"/>
              <a:t>Четвертый уровень</a:t>
            </a:r>
          </a:p>
          <a:p>
            <a:pPr lvl="4"/>
            <a:r>
              <a:rPr lang="en-US" altLang="ru-UA" smtClean="0"/>
              <a:t>Пятый уровень</a:t>
            </a:r>
          </a:p>
        </p:txBody>
      </p:sp>
      <p:sp>
        <p:nvSpPr>
          <p:cNvPr id="153605" name="Rectangle 5">
            <a:extLst/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06" name="Rectangle 6">
            <a:extLst/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07" name="Rectangle 7">
            <a:extLst/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1C9B99DE-105E-4358-994D-6FB5DBDDF8A7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  <p:sp>
        <p:nvSpPr>
          <p:cNvPr id="25608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>
              <a:gd name="T0" fmla="*/ 2147483646 w 2911"/>
              <a:gd name="T1" fmla="*/ 0 h 3703"/>
              <a:gd name="T2" fmla="*/ 2147483646 w 2911"/>
              <a:gd name="T3" fmla="*/ 2147483646 h 3703"/>
              <a:gd name="T4" fmla="*/ 2147483646 w 2911"/>
              <a:gd name="T5" fmla="*/ 2147483646 h 3703"/>
              <a:gd name="T6" fmla="*/ 0 w 2911"/>
              <a:gd name="T7" fmla="*/ 2147483646 h 3703"/>
              <a:gd name="T8" fmla="*/ 2147483646 w 2911"/>
              <a:gd name="T9" fmla="*/ 2147483646 h 3703"/>
              <a:gd name="T10" fmla="*/ 2147483646 w 2911"/>
              <a:gd name="T11" fmla="*/ 2147483646 h 3703"/>
              <a:gd name="T12" fmla="*/ 2147483646 w 2911"/>
              <a:gd name="T13" fmla="*/ 2147483646 h 3703"/>
              <a:gd name="T14" fmla="*/ 2147483646 w 2911"/>
              <a:gd name="T15" fmla="*/ 2147483646 h 3703"/>
              <a:gd name="T16" fmla="*/ 2147483646 w 2911"/>
              <a:gd name="T17" fmla="*/ 2147483646 h 3703"/>
              <a:gd name="T18" fmla="*/ 2147483646 w 2911"/>
              <a:gd name="T19" fmla="*/ 0 h 3703"/>
              <a:gd name="T20" fmla="*/ 2147483646 w 2911"/>
              <a:gd name="T21" fmla="*/ 0 h 370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609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>
              <a:gd name="T0" fmla="*/ 0 w 2561"/>
              <a:gd name="T1" fmla="*/ 2147483646 h 2777"/>
              <a:gd name="T2" fmla="*/ 2147483646 w 2561"/>
              <a:gd name="T3" fmla="*/ 2147483646 h 2777"/>
              <a:gd name="T4" fmla="*/ 2147483646 w 2561"/>
              <a:gd name="T5" fmla="*/ 2147483646 h 2777"/>
              <a:gd name="T6" fmla="*/ 2147483646 w 2561"/>
              <a:gd name="T7" fmla="*/ 2147483646 h 2777"/>
              <a:gd name="T8" fmla="*/ 2147483646 w 2561"/>
              <a:gd name="T9" fmla="*/ 2147483646 h 2777"/>
              <a:gd name="T10" fmla="*/ 2147483646 w 2561"/>
              <a:gd name="T11" fmla="*/ 0 h 2777"/>
              <a:gd name="T12" fmla="*/ 0 w 2561"/>
              <a:gd name="T13" fmla="*/ 2147483646 h 2777"/>
              <a:gd name="T14" fmla="*/ 0 w 2561"/>
              <a:gd name="T15" fmla="*/ 2147483646 h 277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25610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25627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7 w 2177"/>
                <a:gd name="T1" fmla="*/ 5 h 1298"/>
                <a:gd name="T2" fmla="*/ 6 w 2177"/>
                <a:gd name="T3" fmla="*/ 5 h 1298"/>
                <a:gd name="T4" fmla="*/ 6 w 2177"/>
                <a:gd name="T5" fmla="*/ 2 h 1298"/>
                <a:gd name="T6" fmla="*/ 9 w 2177"/>
                <a:gd name="T7" fmla="*/ 2 h 1298"/>
                <a:gd name="T8" fmla="*/ 9 w 2177"/>
                <a:gd name="T9" fmla="*/ 1 h 1298"/>
                <a:gd name="T10" fmla="*/ 9 w 2177"/>
                <a:gd name="T11" fmla="*/ 1 h 1298"/>
                <a:gd name="T12" fmla="*/ 5 w 2177"/>
                <a:gd name="T13" fmla="*/ 1 h 1298"/>
                <a:gd name="T14" fmla="*/ 5 w 2177"/>
                <a:gd name="T15" fmla="*/ 1 h 1298"/>
                <a:gd name="T16" fmla="*/ 5 w 2177"/>
                <a:gd name="T17" fmla="*/ 0 h 1298"/>
                <a:gd name="T18" fmla="*/ 4 w 2177"/>
                <a:gd name="T19" fmla="*/ 1 h 1298"/>
                <a:gd name="T20" fmla="*/ 4 w 2177"/>
                <a:gd name="T21" fmla="*/ 1 h 1298"/>
                <a:gd name="T22" fmla="*/ 4 w 2177"/>
                <a:gd name="T23" fmla="*/ 2 h 1298"/>
                <a:gd name="T24" fmla="*/ 3 w 2177"/>
                <a:gd name="T25" fmla="*/ 2 h 1298"/>
                <a:gd name="T26" fmla="*/ 4 w 2177"/>
                <a:gd name="T27" fmla="*/ 2 h 1298"/>
                <a:gd name="T28" fmla="*/ 5 w 2177"/>
                <a:gd name="T29" fmla="*/ 4 h 1298"/>
                <a:gd name="T30" fmla="*/ 1 w 2177"/>
                <a:gd name="T31" fmla="*/ 2 h 1298"/>
                <a:gd name="T32" fmla="*/ 1 w 2177"/>
                <a:gd name="T33" fmla="*/ 2 h 1298"/>
                <a:gd name="T34" fmla="*/ 0 w 2177"/>
                <a:gd name="T35" fmla="*/ 3 h 1298"/>
                <a:gd name="T36" fmla="*/ 1 w 2177"/>
                <a:gd name="T37" fmla="*/ 4 h 1298"/>
                <a:gd name="T38" fmla="*/ 5 w 2177"/>
                <a:gd name="T39" fmla="*/ 6 h 1298"/>
                <a:gd name="T40" fmla="*/ 6 w 2177"/>
                <a:gd name="T41" fmla="*/ 5 h 1298"/>
                <a:gd name="T42" fmla="*/ 7 w 2177"/>
                <a:gd name="T43" fmla="*/ 6 h 1298"/>
                <a:gd name="T44" fmla="*/ 7 w 2177"/>
                <a:gd name="T45" fmla="*/ 5 h 1298"/>
                <a:gd name="T46" fmla="*/ 7 w 2177"/>
                <a:gd name="T47" fmla="*/ 5 h 129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628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1 h 258"/>
                <a:gd name="T2" fmla="*/ 0 w 143"/>
                <a:gd name="T3" fmla="*/ 0 h 258"/>
                <a:gd name="T4" fmla="*/ 0 w 143"/>
                <a:gd name="T5" fmla="*/ 1 h 258"/>
                <a:gd name="T6" fmla="*/ 0 w 143"/>
                <a:gd name="T7" fmla="*/ 2 h 258"/>
                <a:gd name="T8" fmla="*/ 0 w 143"/>
                <a:gd name="T9" fmla="*/ 1 h 258"/>
                <a:gd name="T10" fmla="*/ 0 w 143"/>
                <a:gd name="T11" fmla="*/ 1 h 2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629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0 w 1586"/>
                <a:gd name="T1" fmla="*/ 0 h 821"/>
                <a:gd name="T2" fmla="*/ 5 w 1586"/>
                <a:gd name="T3" fmla="*/ 2 h 821"/>
                <a:gd name="T4" fmla="*/ 5 w 1586"/>
                <a:gd name="T5" fmla="*/ 2 h 821"/>
                <a:gd name="T6" fmla="*/ 6 w 1586"/>
                <a:gd name="T7" fmla="*/ 3 h 821"/>
                <a:gd name="T8" fmla="*/ 6 w 1586"/>
                <a:gd name="T9" fmla="*/ 3 h 821"/>
                <a:gd name="T10" fmla="*/ 5 w 1586"/>
                <a:gd name="T11" fmla="*/ 3 h 821"/>
                <a:gd name="T12" fmla="*/ 4 w 1586"/>
                <a:gd name="T13" fmla="*/ 3 h 821"/>
                <a:gd name="T14" fmla="*/ 0 w 1586"/>
                <a:gd name="T15" fmla="*/ 1 h 821"/>
                <a:gd name="T16" fmla="*/ 0 w 1586"/>
                <a:gd name="T17" fmla="*/ 0 h 821"/>
                <a:gd name="T18" fmla="*/ 0 w 1586"/>
                <a:gd name="T19" fmla="*/ 0 h 821"/>
                <a:gd name="T20" fmla="*/ 0 w 1586"/>
                <a:gd name="T21" fmla="*/ 0 h 821"/>
                <a:gd name="T22" fmla="*/ 0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630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2 h 747"/>
                <a:gd name="T2" fmla="*/ 4 w 1049"/>
                <a:gd name="T3" fmla="*/ 3 h 747"/>
                <a:gd name="T4" fmla="*/ 4 w 1049"/>
                <a:gd name="T5" fmla="*/ 3 h 747"/>
                <a:gd name="T6" fmla="*/ 5 w 1049"/>
                <a:gd name="T7" fmla="*/ 2 h 747"/>
                <a:gd name="T8" fmla="*/ 1 w 1049"/>
                <a:gd name="T9" fmla="*/ 0 h 747"/>
                <a:gd name="T10" fmla="*/ 0 w 1049"/>
                <a:gd name="T11" fmla="*/ 1 h 747"/>
                <a:gd name="T12" fmla="*/ 0 w 1049"/>
                <a:gd name="T13" fmla="*/ 2 h 747"/>
                <a:gd name="T14" fmla="*/ 0 w 1049"/>
                <a:gd name="T15" fmla="*/ 2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631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1 h 241"/>
                <a:gd name="T2" fmla="*/ 0 w 272"/>
                <a:gd name="T3" fmla="*/ 0 h 241"/>
                <a:gd name="T4" fmla="*/ 0 w 272"/>
                <a:gd name="T5" fmla="*/ 1 h 241"/>
                <a:gd name="T6" fmla="*/ 1 w 272"/>
                <a:gd name="T7" fmla="*/ 1 h 241"/>
                <a:gd name="T8" fmla="*/ 0 w 272"/>
                <a:gd name="T9" fmla="*/ 1 h 241"/>
                <a:gd name="T10" fmla="*/ 0 w 272"/>
                <a:gd name="T11" fmla="*/ 1 h 241"/>
                <a:gd name="T12" fmla="*/ 0 w 272"/>
                <a:gd name="T13" fmla="*/ 1 h 241"/>
                <a:gd name="T14" fmla="*/ 0 w 272"/>
                <a:gd name="T15" fmla="*/ 1 h 2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632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1 w 152"/>
                <a:gd name="T1" fmla="*/ 1 h 224"/>
                <a:gd name="T2" fmla="*/ 1 w 152"/>
                <a:gd name="T3" fmla="*/ 1 h 224"/>
                <a:gd name="T4" fmla="*/ 0 w 152"/>
                <a:gd name="T5" fmla="*/ 1 h 224"/>
                <a:gd name="T6" fmla="*/ 1 w 152"/>
                <a:gd name="T7" fmla="*/ 0 h 224"/>
                <a:gd name="T8" fmla="*/ 1 w 152"/>
                <a:gd name="T9" fmla="*/ 1 h 224"/>
                <a:gd name="T10" fmla="*/ 1 w 152"/>
                <a:gd name="T11" fmla="*/ 1 h 2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633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1 h 764"/>
                <a:gd name="T2" fmla="*/ 1 w 386"/>
                <a:gd name="T3" fmla="*/ 0 h 764"/>
                <a:gd name="T4" fmla="*/ 1 w 386"/>
                <a:gd name="T5" fmla="*/ 1 h 764"/>
                <a:gd name="T6" fmla="*/ 2 w 386"/>
                <a:gd name="T7" fmla="*/ 3 h 764"/>
                <a:gd name="T8" fmla="*/ 2 w 386"/>
                <a:gd name="T9" fmla="*/ 3 h 764"/>
                <a:gd name="T10" fmla="*/ 1 w 386"/>
                <a:gd name="T11" fmla="*/ 3 h 764"/>
                <a:gd name="T12" fmla="*/ 0 w 386"/>
                <a:gd name="T13" fmla="*/ 1 h 764"/>
                <a:gd name="T14" fmla="*/ 0 w 386"/>
                <a:gd name="T15" fmla="*/ 1 h 7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634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3 w 728"/>
                <a:gd name="T1" fmla="*/ 0 h 348"/>
                <a:gd name="T2" fmla="*/ 0 w 728"/>
                <a:gd name="T3" fmla="*/ 1 h 348"/>
                <a:gd name="T4" fmla="*/ 1 w 728"/>
                <a:gd name="T5" fmla="*/ 2 h 348"/>
                <a:gd name="T6" fmla="*/ 3 w 728"/>
                <a:gd name="T7" fmla="*/ 1 h 348"/>
                <a:gd name="T8" fmla="*/ 3 w 728"/>
                <a:gd name="T9" fmla="*/ 1 h 348"/>
                <a:gd name="T10" fmla="*/ 3 w 728"/>
                <a:gd name="T11" fmla="*/ 0 h 348"/>
                <a:gd name="T12" fmla="*/ 3 w 728"/>
                <a:gd name="T13" fmla="*/ 0 h 3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635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2 w 312"/>
                <a:gd name="T1" fmla="*/ 0 h 135"/>
                <a:gd name="T2" fmla="*/ 0 w 312"/>
                <a:gd name="T3" fmla="*/ 0 h 135"/>
                <a:gd name="T4" fmla="*/ 2 w 312"/>
                <a:gd name="T5" fmla="*/ 0 h 135"/>
                <a:gd name="T6" fmla="*/ 2 w 312"/>
                <a:gd name="T7" fmla="*/ 0 h 135"/>
                <a:gd name="T8" fmla="*/ 2 w 312"/>
                <a:gd name="T9" fmla="*/ 0 h 1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25636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25637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25650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0 h 175"/>
                    <a:gd name="T2" fmla="*/ 1 w 313"/>
                    <a:gd name="T3" fmla="*/ 0 h 175"/>
                    <a:gd name="T4" fmla="*/ 1 w 313"/>
                    <a:gd name="T5" fmla="*/ 0 h 175"/>
                    <a:gd name="T6" fmla="*/ 2 w 313"/>
                    <a:gd name="T7" fmla="*/ 0 h 175"/>
                    <a:gd name="T8" fmla="*/ 2 w 313"/>
                    <a:gd name="T9" fmla="*/ 0 h 175"/>
                    <a:gd name="T10" fmla="*/ 1 w 313"/>
                    <a:gd name="T11" fmla="*/ 0 h 175"/>
                    <a:gd name="T12" fmla="*/ 1 w 313"/>
                    <a:gd name="T13" fmla="*/ 0 h 175"/>
                    <a:gd name="T14" fmla="*/ 1 w 313"/>
                    <a:gd name="T15" fmla="*/ 0 h 175"/>
                    <a:gd name="T16" fmla="*/ 0 w 313"/>
                    <a:gd name="T17" fmla="*/ 0 h 175"/>
                    <a:gd name="T18" fmla="*/ 0 w 313"/>
                    <a:gd name="T19" fmla="*/ 0 h 17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5651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1 h 266"/>
                    <a:gd name="T2" fmla="*/ 1 w 230"/>
                    <a:gd name="T3" fmla="*/ 2 h 266"/>
                    <a:gd name="T4" fmla="*/ 1 w 230"/>
                    <a:gd name="T5" fmla="*/ 1 h 266"/>
                    <a:gd name="T6" fmla="*/ 1 w 230"/>
                    <a:gd name="T7" fmla="*/ 1 h 266"/>
                    <a:gd name="T8" fmla="*/ 1 w 230"/>
                    <a:gd name="T9" fmla="*/ 0 h 266"/>
                    <a:gd name="T10" fmla="*/ 1 w 230"/>
                    <a:gd name="T11" fmla="*/ 1 h 266"/>
                    <a:gd name="T12" fmla="*/ 1 w 230"/>
                    <a:gd name="T13" fmla="*/ 1 h 266"/>
                    <a:gd name="T14" fmla="*/ 0 w 230"/>
                    <a:gd name="T15" fmla="*/ 1 h 266"/>
                    <a:gd name="T16" fmla="*/ 0 w 230"/>
                    <a:gd name="T17" fmla="*/ 1 h 26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5652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1 h 234"/>
                    <a:gd name="T2" fmla="*/ 0 w 87"/>
                    <a:gd name="T3" fmla="*/ 1 h 234"/>
                    <a:gd name="T4" fmla="*/ 0 w 87"/>
                    <a:gd name="T5" fmla="*/ 1 h 234"/>
                    <a:gd name="T6" fmla="*/ 0 w 87"/>
                    <a:gd name="T7" fmla="*/ 1 h 234"/>
                    <a:gd name="T8" fmla="*/ 0 w 87"/>
                    <a:gd name="T9" fmla="*/ 1 h 234"/>
                    <a:gd name="T10" fmla="*/ 0 w 87"/>
                    <a:gd name="T11" fmla="*/ 1 h 234"/>
                    <a:gd name="T12" fmla="*/ 0 w 87"/>
                    <a:gd name="T13" fmla="*/ 0 h 234"/>
                    <a:gd name="T14" fmla="*/ 0 w 87"/>
                    <a:gd name="T15" fmla="*/ 1 h 234"/>
                    <a:gd name="T16" fmla="*/ 0 w 87"/>
                    <a:gd name="T17" fmla="*/ 1 h 23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25638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1 w 1190"/>
                  <a:gd name="T1" fmla="*/ 0 h 500"/>
                  <a:gd name="T2" fmla="*/ 5 w 1190"/>
                  <a:gd name="T3" fmla="*/ 2 h 500"/>
                  <a:gd name="T4" fmla="*/ 5 w 1190"/>
                  <a:gd name="T5" fmla="*/ 2 h 500"/>
                  <a:gd name="T6" fmla="*/ 0 w 1190"/>
                  <a:gd name="T7" fmla="*/ 1 h 500"/>
                  <a:gd name="T8" fmla="*/ 1 w 1190"/>
                  <a:gd name="T9" fmla="*/ 0 h 500"/>
                  <a:gd name="T10" fmla="*/ 1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39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0 w 489"/>
                  <a:gd name="T1" fmla="*/ 1 h 296"/>
                  <a:gd name="T2" fmla="*/ 0 w 489"/>
                  <a:gd name="T3" fmla="*/ 1 h 296"/>
                  <a:gd name="T4" fmla="*/ 1 w 489"/>
                  <a:gd name="T5" fmla="*/ 1 h 296"/>
                  <a:gd name="T6" fmla="*/ 1 w 489"/>
                  <a:gd name="T7" fmla="*/ 1 h 296"/>
                  <a:gd name="T8" fmla="*/ 1 w 489"/>
                  <a:gd name="T9" fmla="*/ 1 h 296"/>
                  <a:gd name="T10" fmla="*/ 0 w 489"/>
                  <a:gd name="T11" fmla="*/ 1 h 296"/>
                  <a:gd name="T12" fmla="*/ 0 w 489"/>
                  <a:gd name="T13" fmla="*/ 1 h 296"/>
                  <a:gd name="T14" fmla="*/ 0 w 489"/>
                  <a:gd name="T15" fmla="*/ 1 h 296"/>
                  <a:gd name="T16" fmla="*/ 1 w 489"/>
                  <a:gd name="T17" fmla="*/ 2 h 296"/>
                  <a:gd name="T18" fmla="*/ 1 w 489"/>
                  <a:gd name="T19" fmla="*/ 2 h 296"/>
                  <a:gd name="T20" fmla="*/ 1 w 489"/>
                  <a:gd name="T21" fmla="*/ 1 h 296"/>
                  <a:gd name="T22" fmla="*/ 1 w 489"/>
                  <a:gd name="T23" fmla="*/ 1 h 296"/>
                  <a:gd name="T24" fmla="*/ 0 w 489"/>
                  <a:gd name="T25" fmla="*/ 1 h 296"/>
                  <a:gd name="T26" fmla="*/ 0 w 489"/>
                  <a:gd name="T27" fmla="*/ 0 h 296"/>
                  <a:gd name="T28" fmla="*/ 0 w 489"/>
                  <a:gd name="T29" fmla="*/ 1 h 296"/>
                  <a:gd name="T30" fmla="*/ 0 w 489"/>
                  <a:gd name="T31" fmla="*/ 1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40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1 w 213"/>
                  <a:gd name="T1" fmla="*/ 0 h 478"/>
                  <a:gd name="T2" fmla="*/ 1 w 213"/>
                  <a:gd name="T3" fmla="*/ 0 h 478"/>
                  <a:gd name="T4" fmla="*/ 1 w 213"/>
                  <a:gd name="T5" fmla="*/ 0 h 478"/>
                  <a:gd name="T6" fmla="*/ 1 w 213"/>
                  <a:gd name="T7" fmla="*/ 1 h 478"/>
                  <a:gd name="T8" fmla="*/ 1 w 213"/>
                  <a:gd name="T9" fmla="*/ 1 h 478"/>
                  <a:gd name="T10" fmla="*/ 1 w 213"/>
                  <a:gd name="T11" fmla="*/ 1 h 478"/>
                  <a:gd name="T12" fmla="*/ 1 w 213"/>
                  <a:gd name="T13" fmla="*/ 1 h 478"/>
                  <a:gd name="T14" fmla="*/ 0 w 213"/>
                  <a:gd name="T15" fmla="*/ 0 h 478"/>
                  <a:gd name="T16" fmla="*/ 1 w 213"/>
                  <a:gd name="T17" fmla="*/ 0 h 478"/>
                  <a:gd name="T18" fmla="*/ 1 w 213"/>
                  <a:gd name="T19" fmla="*/ 0 h 47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25641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25642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1 w 150"/>
                    <a:gd name="T1" fmla="*/ 0 h 173"/>
                    <a:gd name="T2" fmla="*/ 1 w 150"/>
                    <a:gd name="T3" fmla="*/ 1 h 173"/>
                    <a:gd name="T4" fmla="*/ 0 w 150"/>
                    <a:gd name="T5" fmla="*/ 1 h 173"/>
                    <a:gd name="T6" fmla="*/ 1 w 150"/>
                    <a:gd name="T7" fmla="*/ 1 h 173"/>
                    <a:gd name="T8" fmla="*/ 1 w 150"/>
                    <a:gd name="T9" fmla="*/ 1 h 173"/>
                    <a:gd name="T10" fmla="*/ 1 w 150"/>
                    <a:gd name="T11" fmla="*/ 1 h 173"/>
                    <a:gd name="T12" fmla="*/ 1 w 150"/>
                    <a:gd name="T13" fmla="*/ 0 h 173"/>
                    <a:gd name="T14" fmla="*/ 1 w 150"/>
                    <a:gd name="T15" fmla="*/ 0 h 17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5643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1 w 1684"/>
                    <a:gd name="T1" fmla="*/ 0 h 880"/>
                    <a:gd name="T2" fmla="*/ 1 w 1684"/>
                    <a:gd name="T3" fmla="*/ 1 h 880"/>
                    <a:gd name="T4" fmla="*/ 0 w 1684"/>
                    <a:gd name="T5" fmla="*/ 1 h 880"/>
                    <a:gd name="T6" fmla="*/ 1 w 1684"/>
                    <a:gd name="T7" fmla="*/ 2 h 880"/>
                    <a:gd name="T8" fmla="*/ 5 w 1684"/>
                    <a:gd name="T9" fmla="*/ 4 h 880"/>
                    <a:gd name="T10" fmla="*/ 6 w 1684"/>
                    <a:gd name="T11" fmla="*/ 4 h 880"/>
                    <a:gd name="T12" fmla="*/ 7 w 1684"/>
                    <a:gd name="T13" fmla="*/ 4 h 880"/>
                    <a:gd name="T14" fmla="*/ 7 w 1684"/>
                    <a:gd name="T15" fmla="*/ 4 h 880"/>
                    <a:gd name="T16" fmla="*/ 6 w 1684"/>
                    <a:gd name="T17" fmla="*/ 3 h 880"/>
                    <a:gd name="T18" fmla="*/ 6 w 1684"/>
                    <a:gd name="T19" fmla="*/ 2 h 880"/>
                    <a:gd name="T20" fmla="*/ 6 w 1684"/>
                    <a:gd name="T21" fmla="*/ 3 h 880"/>
                    <a:gd name="T22" fmla="*/ 6 w 1684"/>
                    <a:gd name="T23" fmla="*/ 3 h 880"/>
                    <a:gd name="T24" fmla="*/ 7 w 1684"/>
                    <a:gd name="T25" fmla="*/ 4 h 880"/>
                    <a:gd name="T26" fmla="*/ 6 w 1684"/>
                    <a:gd name="T27" fmla="*/ 4 h 880"/>
                    <a:gd name="T28" fmla="*/ 5 w 1684"/>
                    <a:gd name="T29" fmla="*/ 4 h 880"/>
                    <a:gd name="T30" fmla="*/ 5 w 1684"/>
                    <a:gd name="T31" fmla="*/ 3 h 880"/>
                    <a:gd name="T32" fmla="*/ 6 w 1684"/>
                    <a:gd name="T33" fmla="*/ 3 h 880"/>
                    <a:gd name="T34" fmla="*/ 5 w 1684"/>
                    <a:gd name="T35" fmla="*/ 3 h 880"/>
                    <a:gd name="T36" fmla="*/ 5 w 1684"/>
                    <a:gd name="T37" fmla="*/ 3 h 880"/>
                    <a:gd name="T38" fmla="*/ 5 w 1684"/>
                    <a:gd name="T39" fmla="*/ 4 h 880"/>
                    <a:gd name="T40" fmla="*/ 1 w 1684"/>
                    <a:gd name="T41" fmla="*/ 2 h 880"/>
                    <a:gd name="T42" fmla="*/ 1 w 1684"/>
                    <a:gd name="T43" fmla="*/ 1 h 880"/>
                    <a:gd name="T44" fmla="*/ 1 w 1684"/>
                    <a:gd name="T45" fmla="*/ 1 h 880"/>
                    <a:gd name="T46" fmla="*/ 1 w 1684"/>
                    <a:gd name="T47" fmla="*/ 0 h 880"/>
                    <a:gd name="T48" fmla="*/ 1 w 1684"/>
                    <a:gd name="T49" fmla="*/ 0 h 880"/>
                    <a:gd name="T50" fmla="*/ 1 w 1684"/>
                    <a:gd name="T51" fmla="*/ 0 h 88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5644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1 w 160"/>
                    <a:gd name="T1" fmla="*/ 0 h 335"/>
                    <a:gd name="T2" fmla="*/ 1 w 160"/>
                    <a:gd name="T3" fmla="*/ 0 h 335"/>
                    <a:gd name="T4" fmla="*/ 0 w 160"/>
                    <a:gd name="T5" fmla="*/ 0 h 335"/>
                    <a:gd name="T6" fmla="*/ 1 w 160"/>
                    <a:gd name="T7" fmla="*/ 1 h 335"/>
                    <a:gd name="T8" fmla="*/ 1 w 160"/>
                    <a:gd name="T9" fmla="*/ 1 h 335"/>
                    <a:gd name="T10" fmla="*/ 1 w 160"/>
                    <a:gd name="T11" fmla="*/ 0 h 335"/>
                    <a:gd name="T12" fmla="*/ 1 w 160"/>
                    <a:gd name="T13" fmla="*/ 0 h 335"/>
                    <a:gd name="T14" fmla="*/ 1 w 160"/>
                    <a:gd name="T15" fmla="*/ 0 h 335"/>
                    <a:gd name="T16" fmla="*/ 1 w 160"/>
                    <a:gd name="T17" fmla="*/ 0 h 33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5645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1 w 642"/>
                    <a:gd name="T1" fmla="*/ 4 h 1188"/>
                    <a:gd name="T2" fmla="*/ 0 w 642"/>
                    <a:gd name="T3" fmla="*/ 1 h 1188"/>
                    <a:gd name="T4" fmla="*/ 1 w 642"/>
                    <a:gd name="T5" fmla="*/ 1 h 1188"/>
                    <a:gd name="T6" fmla="*/ 2 w 642"/>
                    <a:gd name="T7" fmla="*/ 0 h 1188"/>
                    <a:gd name="T8" fmla="*/ 2 w 642"/>
                    <a:gd name="T9" fmla="*/ 1 h 1188"/>
                    <a:gd name="T10" fmla="*/ 3 w 642"/>
                    <a:gd name="T11" fmla="*/ 5 h 1188"/>
                    <a:gd name="T12" fmla="*/ 3 w 642"/>
                    <a:gd name="T13" fmla="*/ 5 h 1188"/>
                    <a:gd name="T14" fmla="*/ 2 w 642"/>
                    <a:gd name="T15" fmla="*/ 1 h 1188"/>
                    <a:gd name="T16" fmla="*/ 1 w 642"/>
                    <a:gd name="T17" fmla="*/ 1 h 1188"/>
                    <a:gd name="T18" fmla="*/ 1 w 642"/>
                    <a:gd name="T19" fmla="*/ 1 h 1188"/>
                    <a:gd name="T20" fmla="*/ 1 w 642"/>
                    <a:gd name="T21" fmla="*/ 1 h 1188"/>
                    <a:gd name="T22" fmla="*/ 2 w 642"/>
                    <a:gd name="T23" fmla="*/ 4 h 1188"/>
                    <a:gd name="T24" fmla="*/ 1 w 642"/>
                    <a:gd name="T25" fmla="*/ 4 h 1188"/>
                    <a:gd name="T26" fmla="*/ 1 w 642"/>
                    <a:gd name="T27" fmla="*/ 4 h 118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5646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1 h 504"/>
                    <a:gd name="T2" fmla="*/ 1 w 192"/>
                    <a:gd name="T3" fmla="*/ 1 h 504"/>
                    <a:gd name="T4" fmla="*/ 1 w 192"/>
                    <a:gd name="T5" fmla="*/ 2 h 504"/>
                    <a:gd name="T6" fmla="*/ 1 w 192"/>
                    <a:gd name="T7" fmla="*/ 2 h 504"/>
                    <a:gd name="T8" fmla="*/ 1 w 192"/>
                    <a:gd name="T9" fmla="*/ 2 h 504"/>
                    <a:gd name="T10" fmla="*/ 1 w 192"/>
                    <a:gd name="T11" fmla="*/ 2 h 504"/>
                    <a:gd name="T12" fmla="*/ 1 w 192"/>
                    <a:gd name="T13" fmla="*/ 1 h 504"/>
                    <a:gd name="T14" fmla="*/ 1 w 192"/>
                    <a:gd name="T15" fmla="*/ 1 h 504"/>
                    <a:gd name="T16" fmla="*/ 1 w 192"/>
                    <a:gd name="T17" fmla="*/ 0 h 504"/>
                    <a:gd name="T18" fmla="*/ 0 w 192"/>
                    <a:gd name="T19" fmla="*/ 1 h 504"/>
                    <a:gd name="T20" fmla="*/ 0 w 192"/>
                    <a:gd name="T21" fmla="*/ 1 h 50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5647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2 w 390"/>
                    <a:gd name="T1" fmla="*/ 0 h 269"/>
                    <a:gd name="T2" fmla="*/ 2 w 390"/>
                    <a:gd name="T3" fmla="*/ 1 h 269"/>
                    <a:gd name="T4" fmla="*/ 1 w 390"/>
                    <a:gd name="T5" fmla="*/ 1 h 269"/>
                    <a:gd name="T6" fmla="*/ 0 w 390"/>
                    <a:gd name="T7" fmla="*/ 1 h 269"/>
                    <a:gd name="T8" fmla="*/ 0 w 390"/>
                    <a:gd name="T9" fmla="*/ 1 h 269"/>
                    <a:gd name="T10" fmla="*/ 2 w 390"/>
                    <a:gd name="T11" fmla="*/ 1 h 269"/>
                    <a:gd name="T12" fmla="*/ 2 w 390"/>
                    <a:gd name="T13" fmla="*/ 2 h 269"/>
                    <a:gd name="T14" fmla="*/ 2 w 390"/>
                    <a:gd name="T15" fmla="*/ 2 h 269"/>
                    <a:gd name="T16" fmla="*/ 2 w 390"/>
                    <a:gd name="T17" fmla="*/ 1 h 269"/>
                    <a:gd name="T18" fmla="*/ 1 w 390"/>
                    <a:gd name="T19" fmla="*/ 1 h 269"/>
                    <a:gd name="T20" fmla="*/ 2 w 390"/>
                    <a:gd name="T21" fmla="*/ 1 h 269"/>
                    <a:gd name="T22" fmla="*/ 2 w 390"/>
                    <a:gd name="T23" fmla="*/ 0 h 269"/>
                    <a:gd name="T24" fmla="*/ 2 w 390"/>
                    <a:gd name="T25" fmla="*/ 0 h 26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5648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1 h 424"/>
                    <a:gd name="T2" fmla="*/ 4 w 941"/>
                    <a:gd name="T3" fmla="*/ 0 h 424"/>
                    <a:gd name="T4" fmla="*/ 4 w 941"/>
                    <a:gd name="T5" fmla="*/ 1 h 424"/>
                    <a:gd name="T6" fmla="*/ 4 w 941"/>
                    <a:gd name="T7" fmla="*/ 1 h 424"/>
                    <a:gd name="T8" fmla="*/ 4 w 941"/>
                    <a:gd name="T9" fmla="*/ 2 h 424"/>
                    <a:gd name="T10" fmla="*/ 1 w 941"/>
                    <a:gd name="T11" fmla="*/ 2 h 424"/>
                    <a:gd name="T12" fmla="*/ 1 w 941"/>
                    <a:gd name="T13" fmla="*/ 2 h 424"/>
                    <a:gd name="T14" fmla="*/ 4 w 941"/>
                    <a:gd name="T15" fmla="*/ 1 h 424"/>
                    <a:gd name="T16" fmla="*/ 4 w 941"/>
                    <a:gd name="T17" fmla="*/ 1 h 424"/>
                    <a:gd name="T18" fmla="*/ 4 w 941"/>
                    <a:gd name="T19" fmla="*/ 1 h 424"/>
                    <a:gd name="T20" fmla="*/ 0 w 941"/>
                    <a:gd name="T21" fmla="*/ 1 h 424"/>
                    <a:gd name="T22" fmla="*/ 0 w 941"/>
                    <a:gd name="T23" fmla="*/ 1 h 424"/>
                    <a:gd name="T24" fmla="*/ 0 w 941"/>
                    <a:gd name="T25" fmla="*/ 1 h 42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5649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0 h 173"/>
                    <a:gd name="T2" fmla="*/ 1 w 488"/>
                    <a:gd name="T3" fmla="*/ 0 h 173"/>
                    <a:gd name="T4" fmla="*/ 1 w 488"/>
                    <a:gd name="T5" fmla="*/ 0 h 173"/>
                    <a:gd name="T6" fmla="*/ 2 w 488"/>
                    <a:gd name="T7" fmla="*/ 0 h 173"/>
                    <a:gd name="T8" fmla="*/ 2 w 488"/>
                    <a:gd name="T9" fmla="*/ 0 h 173"/>
                    <a:gd name="T10" fmla="*/ 2 w 488"/>
                    <a:gd name="T11" fmla="*/ 0 h 173"/>
                    <a:gd name="T12" fmla="*/ 1 w 488"/>
                    <a:gd name="T13" fmla="*/ 0 h 173"/>
                    <a:gd name="T14" fmla="*/ 1 w 488"/>
                    <a:gd name="T15" fmla="*/ 0 h 173"/>
                    <a:gd name="T16" fmla="*/ 1 w 488"/>
                    <a:gd name="T17" fmla="*/ 0 h 173"/>
                    <a:gd name="T18" fmla="*/ 1 w 488"/>
                    <a:gd name="T19" fmla="*/ 0 h 173"/>
                    <a:gd name="T20" fmla="*/ 2 w 488"/>
                    <a:gd name="T21" fmla="*/ 0 h 173"/>
                    <a:gd name="T22" fmla="*/ 2 w 488"/>
                    <a:gd name="T23" fmla="*/ 0 h 173"/>
                    <a:gd name="T24" fmla="*/ 2 w 488"/>
                    <a:gd name="T25" fmla="*/ 0 h 173"/>
                    <a:gd name="T26" fmla="*/ 1 w 488"/>
                    <a:gd name="T27" fmla="*/ 0 h 173"/>
                    <a:gd name="T28" fmla="*/ 0 w 488"/>
                    <a:gd name="T29" fmla="*/ 0 h 173"/>
                    <a:gd name="T30" fmla="*/ 0 w 488"/>
                    <a:gd name="T31" fmla="*/ 0 h 173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grpSp>
        <p:nvGrpSpPr>
          <p:cNvPr id="25611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25625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0 w 772"/>
                <a:gd name="T1" fmla="*/ 4 h 3266"/>
                <a:gd name="T2" fmla="*/ 0 w 772"/>
                <a:gd name="T3" fmla="*/ 4 h 3266"/>
                <a:gd name="T4" fmla="*/ 0 w 772"/>
                <a:gd name="T5" fmla="*/ 3 h 3266"/>
                <a:gd name="T6" fmla="*/ 0 w 772"/>
                <a:gd name="T7" fmla="*/ 3 h 3266"/>
                <a:gd name="T8" fmla="*/ 0 w 772"/>
                <a:gd name="T9" fmla="*/ 3 h 3266"/>
                <a:gd name="T10" fmla="*/ 0 w 772"/>
                <a:gd name="T11" fmla="*/ 3 h 3266"/>
                <a:gd name="T12" fmla="*/ 0 w 772"/>
                <a:gd name="T13" fmla="*/ 3 h 3266"/>
                <a:gd name="T14" fmla="*/ 0 w 772"/>
                <a:gd name="T15" fmla="*/ 3 h 3266"/>
                <a:gd name="T16" fmla="*/ 0 w 772"/>
                <a:gd name="T17" fmla="*/ 2 h 3266"/>
                <a:gd name="T18" fmla="*/ 0 w 772"/>
                <a:gd name="T19" fmla="*/ 2 h 3266"/>
                <a:gd name="T20" fmla="*/ 0 w 772"/>
                <a:gd name="T21" fmla="*/ 1 h 3266"/>
                <a:gd name="T22" fmla="*/ 0 w 772"/>
                <a:gd name="T23" fmla="*/ 1 h 3266"/>
                <a:gd name="T24" fmla="*/ 0 w 772"/>
                <a:gd name="T25" fmla="*/ 1 h 3266"/>
                <a:gd name="T26" fmla="*/ 0 w 772"/>
                <a:gd name="T27" fmla="*/ 1 h 3266"/>
                <a:gd name="T28" fmla="*/ 0 w 772"/>
                <a:gd name="T29" fmla="*/ 0 h 3266"/>
                <a:gd name="T30" fmla="*/ 0 w 772"/>
                <a:gd name="T31" fmla="*/ 0 h 3266"/>
                <a:gd name="T32" fmla="*/ 0 w 772"/>
                <a:gd name="T33" fmla="*/ 0 h 3266"/>
                <a:gd name="T34" fmla="*/ 0 w 772"/>
                <a:gd name="T35" fmla="*/ 1 h 3266"/>
                <a:gd name="T36" fmla="*/ 0 w 772"/>
                <a:gd name="T37" fmla="*/ 1 h 3266"/>
                <a:gd name="T38" fmla="*/ 0 w 772"/>
                <a:gd name="T39" fmla="*/ 1 h 3266"/>
                <a:gd name="T40" fmla="*/ 0 w 772"/>
                <a:gd name="T41" fmla="*/ 1 h 3266"/>
                <a:gd name="T42" fmla="*/ 0 w 772"/>
                <a:gd name="T43" fmla="*/ 2 h 3266"/>
                <a:gd name="T44" fmla="*/ 0 w 772"/>
                <a:gd name="T45" fmla="*/ 2 h 3266"/>
                <a:gd name="T46" fmla="*/ 0 w 772"/>
                <a:gd name="T47" fmla="*/ 3 h 3266"/>
                <a:gd name="T48" fmla="*/ 0 w 772"/>
                <a:gd name="T49" fmla="*/ 3 h 3266"/>
                <a:gd name="T50" fmla="*/ 0 w 772"/>
                <a:gd name="T51" fmla="*/ 3 h 3266"/>
                <a:gd name="T52" fmla="*/ 0 w 772"/>
                <a:gd name="T53" fmla="*/ 3 h 3266"/>
                <a:gd name="T54" fmla="*/ 0 w 772"/>
                <a:gd name="T55" fmla="*/ 3 h 3266"/>
                <a:gd name="T56" fmla="*/ 0 w 772"/>
                <a:gd name="T57" fmla="*/ 4 h 3266"/>
                <a:gd name="T58" fmla="*/ 0 w 772"/>
                <a:gd name="T59" fmla="*/ 4 h 3266"/>
                <a:gd name="T60" fmla="*/ 0 w 772"/>
                <a:gd name="T61" fmla="*/ 4 h 3266"/>
                <a:gd name="T62" fmla="*/ 0 w 772"/>
                <a:gd name="T63" fmla="*/ 4 h 3266"/>
                <a:gd name="T64" fmla="*/ 0 w 772"/>
                <a:gd name="T65" fmla="*/ 4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626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0 w 772"/>
                <a:gd name="T1" fmla="*/ 13 h 3266"/>
                <a:gd name="T2" fmla="*/ 0 w 772"/>
                <a:gd name="T3" fmla="*/ 12 h 3266"/>
                <a:gd name="T4" fmla="*/ 0 w 772"/>
                <a:gd name="T5" fmla="*/ 11 h 3266"/>
                <a:gd name="T6" fmla="*/ 0 w 772"/>
                <a:gd name="T7" fmla="*/ 10 h 3266"/>
                <a:gd name="T8" fmla="*/ 0 w 772"/>
                <a:gd name="T9" fmla="*/ 9 h 3266"/>
                <a:gd name="T10" fmla="*/ 0 w 772"/>
                <a:gd name="T11" fmla="*/ 9 h 3266"/>
                <a:gd name="T12" fmla="*/ 0 w 772"/>
                <a:gd name="T13" fmla="*/ 8 h 3266"/>
                <a:gd name="T14" fmla="*/ 0 w 772"/>
                <a:gd name="T15" fmla="*/ 8 h 3266"/>
                <a:gd name="T16" fmla="*/ 0 w 772"/>
                <a:gd name="T17" fmla="*/ 7 h 3266"/>
                <a:gd name="T18" fmla="*/ 0 w 772"/>
                <a:gd name="T19" fmla="*/ 7 h 3266"/>
                <a:gd name="T20" fmla="*/ 0 w 772"/>
                <a:gd name="T21" fmla="*/ 5 h 3266"/>
                <a:gd name="T22" fmla="*/ 0 w 772"/>
                <a:gd name="T23" fmla="*/ 4 h 3266"/>
                <a:gd name="T24" fmla="*/ 0 w 772"/>
                <a:gd name="T25" fmla="*/ 3 h 3266"/>
                <a:gd name="T26" fmla="*/ 0 w 772"/>
                <a:gd name="T27" fmla="*/ 3 h 3266"/>
                <a:gd name="T28" fmla="*/ 0 w 772"/>
                <a:gd name="T29" fmla="*/ 2 h 3266"/>
                <a:gd name="T30" fmla="*/ 0 w 772"/>
                <a:gd name="T31" fmla="*/ 0 h 3266"/>
                <a:gd name="T32" fmla="*/ 0 w 772"/>
                <a:gd name="T33" fmla="*/ 2 h 3266"/>
                <a:gd name="T34" fmla="*/ 0 w 772"/>
                <a:gd name="T35" fmla="*/ 3 h 3266"/>
                <a:gd name="T36" fmla="*/ 0 w 772"/>
                <a:gd name="T37" fmla="*/ 3 h 3266"/>
                <a:gd name="T38" fmla="*/ 0 w 772"/>
                <a:gd name="T39" fmla="*/ 4 h 3266"/>
                <a:gd name="T40" fmla="*/ 0 w 772"/>
                <a:gd name="T41" fmla="*/ 5 h 3266"/>
                <a:gd name="T42" fmla="*/ 0 w 772"/>
                <a:gd name="T43" fmla="*/ 5 h 3266"/>
                <a:gd name="T44" fmla="*/ 0 w 772"/>
                <a:gd name="T45" fmla="*/ 7 h 3266"/>
                <a:gd name="T46" fmla="*/ 0 w 772"/>
                <a:gd name="T47" fmla="*/ 8 h 3266"/>
                <a:gd name="T48" fmla="*/ 0 w 772"/>
                <a:gd name="T49" fmla="*/ 9 h 3266"/>
                <a:gd name="T50" fmla="*/ 0 w 772"/>
                <a:gd name="T51" fmla="*/ 9 h 3266"/>
                <a:gd name="T52" fmla="*/ 0 w 772"/>
                <a:gd name="T53" fmla="*/ 10 h 3266"/>
                <a:gd name="T54" fmla="*/ 0 w 772"/>
                <a:gd name="T55" fmla="*/ 11 h 3266"/>
                <a:gd name="T56" fmla="*/ 0 w 772"/>
                <a:gd name="T57" fmla="*/ 12 h 3266"/>
                <a:gd name="T58" fmla="*/ 0 w 772"/>
                <a:gd name="T59" fmla="*/ 13 h 3266"/>
                <a:gd name="T60" fmla="*/ 0 w 772"/>
                <a:gd name="T61" fmla="*/ 13 h 3266"/>
                <a:gd name="T62" fmla="*/ 0 w 772"/>
                <a:gd name="T63" fmla="*/ 13 h 3266"/>
                <a:gd name="T64" fmla="*/ 0 w 772"/>
                <a:gd name="T65" fmla="*/ 13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5612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25613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25615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0 w 245"/>
                  <a:gd name="T1" fmla="*/ 0 h 806"/>
                  <a:gd name="T2" fmla="*/ 0 w 245"/>
                  <a:gd name="T3" fmla="*/ 0 h 806"/>
                  <a:gd name="T4" fmla="*/ 0 w 245"/>
                  <a:gd name="T5" fmla="*/ 0 h 806"/>
                  <a:gd name="T6" fmla="*/ 0 w 245"/>
                  <a:gd name="T7" fmla="*/ 0 h 806"/>
                  <a:gd name="T8" fmla="*/ 0 w 245"/>
                  <a:gd name="T9" fmla="*/ 0 h 806"/>
                  <a:gd name="T10" fmla="*/ 0 w 245"/>
                  <a:gd name="T11" fmla="*/ 0 h 806"/>
                  <a:gd name="T12" fmla="*/ 0 w 245"/>
                  <a:gd name="T13" fmla="*/ 0 h 806"/>
                  <a:gd name="T14" fmla="*/ 0 w 245"/>
                  <a:gd name="T15" fmla="*/ 0 h 80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25616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25617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0 w 604"/>
                    <a:gd name="T3" fmla="*/ 0 h 349"/>
                    <a:gd name="T4" fmla="*/ 0 w 604"/>
                    <a:gd name="T5" fmla="*/ 0 h 349"/>
                    <a:gd name="T6" fmla="*/ 0 w 604"/>
                    <a:gd name="T7" fmla="*/ 0 h 349"/>
                    <a:gd name="T8" fmla="*/ 0 w 604"/>
                    <a:gd name="T9" fmla="*/ 0 h 349"/>
                    <a:gd name="T10" fmla="*/ 0 w 604"/>
                    <a:gd name="T11" fmla="*/ 0 h 349"/>
                    <a:gd name="T12" fmla="*/ 0 w 604"/>
                    <a:gd name="T13" fmla="*/ 0 h 349"/>
                    <a:gd name="T14" fmla="*/ 0 w 604"/>
                    <a:gd name="T15" fmla="*/ 0 h 349"/>
                    <a:gd name="T16" fmla="*/ 0 w 604"/>
                    <a:gd name="T17" fmla="*/ 0 h 34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5618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66" y="314"/>
                  <a:ext cx="269" cy="438"/>
                </a:xfrm>
                <a:custGeom>
                  <a:avLst/>
                  <a:gdLst>
                    <a:gd name="T0" fmla="*/ 0 w 1064"/>
                    <a:gd name="T1" fmla="*/ 0 h 1230"/>
                    <a:gd name="T2" fmla="*/ 0 w 1064"/>
                    <a:gd name="T3" fmla="*/ 0 h 1230"/>
                    <a:gd name="T4" fmla="*/ 0 w 1064"/>
                    <a:gd name="T5" fmla="*/ 0 h 1230"/>
                    <a:gd name="T6" fmla="*/ 0 w 1064"/>
                    <a:gd name="T7" fmla="*/ 0 h 1230"/>
                    <a:gd name="T8" fmla="*/ 0 w 1064"/>
                    <a:gd name="T9" fmla="*/ 0 h 1230"/>
                    <a:gd name="T10" fmla="*/ 0 w 1064"/>
                    <a:gd name="T11" fmla="*/ 0 h 1230"/>
                    <a:gd name="T12" fmla="*/ 0 w 1064"/>
                    <a:gd name="T13" fmla="*/ 0 h 1230"/>
                    <a:gd name="T14" fmla="*/ 0 w 1064"/>
                    <a:gd name="T15" fmla="*/ 0 h 1230"/>
                    <a:gd name="T16" fmla="*/ 0 w 1064"/>
                    <a:gd name="T17" fmla="*/ 0 h 1230"/>
                    <a:gd name="T18" fmla="*/ 0 w 1064"/>
                    <a:gd name="T19" fmla="*/ 0 h 1230"/>
                    <a:gd name="T20" fmla="*/ 0 w 1064"/>
                    <a:gd name="T21" fmla="*/ 0 h 1230"/>
                    <a:gd name="T22" fmla="*/ 0 w 1064"/>
                    <a:gd name="T23" fmla="*/ 0 h 1230"/>
                    <a:gd name="T24" fmla="*/ 0 w 1064"/>
                    <a:gd name="T25" fmla="*/ 0 h 1230"/>
                    <a:gd name="T26" fmla="*/ 0 w 1064"/>
                    <a:gd name="T27" fmla="*/ 0 h 1230"/>
                    <a:gd name="T28" fmla="*/ 0 w 1064"/>
                    <a:gd name="T29" fmla="*/ 0 h 1230"/>
                    <a:gd name="T30" fmla="*/ 0 w 1064"/>
                    <a:gd name="T31" fmla="*/ 0 h 1230"/>
                    <a:gd name="T32" fmla="*/ 0 w 1064"/>
                    <a:gd name="T33" fmla="*/ 0 h 1230"/>
                    <a:gd name="T34" fmla="*/ 0 w 1064"/>
                    <a:gd name="T35" fmla="*/ 0 h 1230"/>
                    <a:gd name="T36" fmla="*/ 0 w 1064"/>
                    <a:gd name="T37" fmla="*/ 0 h 1230"/>
                    <a:gd name="T38" fmla="*/ 0 w 1064"/>
                    <a:gd name="T39" fmla="*/ 0 h 1230"/>
                    <a:gd name="T40" fmla="*/ 0 w 1064"/>
                    <a:gd name="T41" fmla="*/ 0 h 1230"/>
                    <a:gd name="T42" fmla="*/ 0 w 1064"/>
                    <a:gd name="T43" fmla="*/ 0 h 123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5619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76" y="164"/>
                  <a:ext cx="505" cy="898"/>
                </a:xfrm>
                <a:custGeom>
                  <a:avLst/>
                  <a:gdLst>
                    <a:gd name="T0" fmla="*/ 0 w 2002"/>
                    <a:gd name="T1" fmla="*/ 0 h 2521"/>
                    <a:gd name="T2" fmla="*/ 0 w 2002"/>
                    <a:gd name="T3" fmla="*/ 1 h 2521"/>
                    <a:gd name="T4" fmla="*/ 0 w 2002"/>
                    <a:gd name="T5" fmla="*/ 1 h 2521"/>
                    <a:gd name="T6" fmla="*/ 0 w 2002"/>
                    <a:gd name="T7" fmla="*/ 0 h 2521"/>
                    <a:gd name="T8" fmla="*/ 0 w 2002"/>
                    <a:gd name="T9" fmla="*/ 0 h 2521"/>
                    <a:gd name="T10" fmla="*/ 0 w 2002"/>
                    <a:gd name="T11" fmla="*/ 0 h 25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5620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0 w 3007"/>
                    <a:gd name="T1" fmla="*/ 1 h 3771"/>
                    <a:gd name="T2" fmla="*/ 0 w 3007"/>
                    <a:gd name="T3" fmla="*/ 1 h 3771"/>
                    <a:gd name="T4" fmla="*/ 0 w 3007"/>
                    <a:gd name="T5" fmla="*/ 1 h 3771"/>
                    <a:gd name="T6" fmla="*/ 0 w 3007"/>
                    <a:gd name="T7" fmla="*/ 1 h 3771"/>
                    <a:gd name="T8" fmla="*/ 0 w 3007"/>
                    <a:gd name="T9" fmla="*/ 1 h 3771"/>
                    <a:gd name="T10" fmla="*/ 0 w 3007"/>
                    <a:gd name="T11" fmla="*/ 1 h 3771"/>
                    <a:gd name="T12" fmla="*/ 0 w 3007"/>
                    <a:gd name="T13" fmla="*/ 1 h 3771"/>
                    <a:gd name="T14" fmla="*/ 0 w 3007"/>
                    <a:gd name="T15" fmla="*/ 0 h 3771"/>
                    <a:gd name="T16" fmla="*/ 0 w 3007"/>
                    <a:gd name="T17" fmla="*/ 0 h 3771"/>
                    <a:gd name="T18" fmla="*/ 0 w 3007"/>
                    <a:gd name="T19" fmla="*/ 0 h 3771"/>
                    <a:gd name="T20" fmla="*/ 0 w 3007"/>
                    <a:gd name="T21" fmla="*/ 0 h 3771"/>
                    <a:gd name="T22" fmla="*/ 0 w 3007"/>
                    <a:gd name="T23" fmla="*/ 0 h 3771"/>
                    <a:gd name="T24" fmla="*/ 0 w 3007"/>
                    <a:gd name="T25" fmla="*/ 1 h 3771"/>
                    <a:gd name="T26" fmla="*/ 0 w 3007"/>
                    <a:gd name="T27" fmla="*/ 1 h 3771"/>
                    <a:gd name="T28" fmla="*/ 0 w 3007"/>
                    <a:gd name="T29" fmla="*/ 1 h 3771"/>
                    <a:gd name="T30" fmla="*/ 0 w 3007"/>
                    <a:gd name="T31" fmla="*/ 1 h 3771"/>
                    <a:gd name="T32" fmla="*/ 0 w 3007"/>
                    <a:gd name="T33" fmla="*/ 1 h 3771"/>
                    <a:gd name="T34" fmla="*/ 0 w 3007"/>
                    <a:gd name="T35" fmla="*/ 1 h 3771"/>
                    <a:gd name="T36" fmla="*/ 0 w 3007"/>
                    <a:gd name="T37" fmla="*/ 1 h 3771"/>
                    <a:gd name="T38" fmla="*/ 0 w 3007"/>
                    <a:gd name="T39" fmla="*/ 1 h 3771"/>
                    <a:gd name="T40" fmla="*/ 0 w 3007"/>
                    <a:gd name="T41" fmla="*/ 1 h 3771"/>
                    <a:gd name="T42" fmla="*/ 0 w 3007"/>
                    <a:gd name="T43" fmla="*/ 1 h 3771"/>
                    <a:gd name="T44" fmla="*/ 0 w 3007"/>
                    <a:gd name="T45" fmla="*/ 1 h 3771"/>
                    <a:gd name="T46" fmla="*/ 0 w 3007"/>
                    <a:gd name="T47" fmla="*/ 1 h 3771"/>
                    <a:gd name="T48" fmla="*/ 0 w 3007"/>
                    <a:gd name="T49" fmla="*/ 1 h 3771"/>
                    <a:gd name="T50" fmla="*/ 0 w 3007"/>
                    <a:gd name="T51" fmla="*/ 1 h 3771"/>
                    <a:gd name="T52" fmla="*/ 0 w 3007"/>
                    <a:gd name="T53" fmla="*/ 1 h 3771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5621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315" y="879"/>
                  <a:ext cx="169" cy="122"/>
                </a:xfrm>
                <a:custGeom>
                  <a:avLst/>
                  <a:gdLst>
                    <a:gd name="T0" fmla="*/ 0 w 673"/>
                    <a:gd name="T1" fmla="*/ 0 h 342"/>
                    <a:gd name="T2" fmla="*/ 0 w 673"/>
                    <a:gd name="T3" fmla="*/ 0 h 342"/>
                    <a:gd name="T4" fmla="*/ 0 w 673"/>
                    <a:gd name="T5" fmla="*/ 0 h 342"/>
                    <a:gd name="T6" fmla="*/ 0 w 673"/>
                    <a:gd name="T7" fmla="*/ 0 h 342"/>
                    <a:gd name="T8" fmla="*/ 0 w 673"/>
                    <a:gd name="T9" fmla="*/ 0 h 342"/>
                    <a:gd name="T10" fmla="*/ 0 w 673"/>
                    <a:gd name="T11" fmla="*/ 0 h 342"/>
                    <a:gd name="T12" fmla="*/ 0 w 673"/>
                    <a:gd name="T13" fmla="*/ 0 h 342"/>
                    <a:gd name="T14" fmla="*/ 0 w 673"/>
                    <a:gd name="T15" fmla="*/ 0 h 34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5622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788"/>
                  <a:ext cx="181" cy="144"/>
                </a:xfrm>
                <a:custGeom>
                  <a:avLst/>
                  <a:gdLst>
                    <a:gd name="T0" fmla="*/ 0 w 716"/>
                    <a:gd name="T1" fmla="*/ 0 h 403"/>
                    <a:gd name="T2" fmla="*/ 0 w 716"/>
                    <a:gd name="T3" fmla="*/ 0 h 403"/>
                    <a:gd name="T4" fmla="*/ 0 w 716"/>
                    <a:gd name="T5" fmla="*/ 0 h 403"/>
                    <a:gd name="T6" fmla="*/ 0 w 716"/>
                    <a:gd name="T7" fmla="*/ 0 h 403"/>
                    <a:gd name="T8" fmla="*/ 0 w 716"/>
                    <a:gd name="T9" fmla="*/ 0 h 403"/>
                    <a:gd name="T10" fmla="*/ 0 w 716"/>
                    <a:gd name="T11" fmla="*/ 0 h 403"/>
                    <a:gd name="T12" fmla="*/ 0 w 716"/>
                    <a:gd name="T13" fmla="*/ 0 h 403"/>
                    <a:gd name="T14" fmla="*/ 0 w 716"/>
                    <a:gd name="T15" fmla="*/ 0 h 40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5623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>
                    <a:gd name="T0" fmla="*/ 0 w 717"/>
                    <a:gd name="T1" fmla="*/ 0 h 411"/>
                    <a:gd name="T2" fmla="*/ 0 w 717"/>
                    <a:gd name="T3" fmla="*/ 0 h 411"/>
                    <a:gd name="T4" fmla="*/ 0 w 717"/>
                    <a:gd name="T5" fmla="*/ 0 h 411"/>
                    <a:gd name="T6" fmla="*/ 0 w 717"/>
                    <a:gd name="T7" fmla="*/ 0 h 411"/>
                    <a:gd name="T8" fmla="*/ 0 w 717"/>
                    <a:gd name="T9" fmla="*/ 0 h 411"/>
                    <a:gd name="T10" fmla="*/ 0 w 717"/>
                    <a:gd name="T11" fmla="*/ 0 h 411"/>
                    <a:gd name="T12" fmla="*/ 0 w 717"/>
                    <a:gd name="T13" fmla="*/ 0 h 411"/>
                    <a:gd name="T14" fmla="*/ 0 w 717"/>
                    <a:gd name="T15" fmla="*/ 0 h 41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5624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65" y="124"/>
                  <a:ext cx="179" cy="138"/>
                </a:xfrm>
                <a:custGeom>
                  <a:avLst/>
                  <a:gdLst>
                    <a:gd name="T0" fmla="*/ 0 w 709"/>
                    <a:gd name="T1" fmla="*/ 0 h 386"/>
                    <a:gd name="T2" fmla="*/ 0 w 709"/>
                    <a:gd name="T3" fmla="*/ 0 h 386"/>
                    <a:gd name="T4" fmla="*/ 0 w 709"/>
                    <a:gd name="T5" fmla="*/ 0 h 386"/>
                    <a:gd name="T6" fmla="*/ 0 w 709"/>
                    <a:gd name="T7" fmla="*/ 0 h 386"/>
                    <a:gd name="T8" fmla="*/ 0 w 709"/>
                    <a:gd name="T9" fmla="*/ 0 h 386"/>
                    <a:gd name="T10" fmla="*/ 0 w 709"/>
                    <a:gd name="T11" fmla="*/ 0 h 386"/>
                    <a:gd name="T12" fmla="*/ 0 w 709"/>
                    <a:gd name="T13" fmla="*/ 0 h 386"/>
                    <a:gd name="T14" fmla="*/ 0 w 709"/>
                    <a:gd name="T15" fmla="*/ 0 h 38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25614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502408" r:id="rId1"/>
    <p:sldLayoutId id="2147502175" r:id="rId2"/>
    <p:sldLayoutId id="2147502176" r:id="rId3"/>
    <p:sldLayoutId id="2147502177" r:id="rId4"/>
    <p:sldLayoutId id="2147502178" r:id="rId5"/>
    <p:sldLayoutId id="2147502179" r:id="rId6"/>
    <p:sldLayoutId id="2147502180" r:id="rId7"/>
    <p:sldLayoutId id="2147502181" r:id="rId8"/>
    <p:sldLayoutId id="2147502182" r:id="rId9"/>
    <p:sldLayoutId id="2147502183" r:id="rId10"/>
    <p:sldLayoutId id="2147502184" r:id="rId11"/>
    <p:sldLayoutId id="2147502185" r:id="rId12"/>
    <p:sldLayoutId id="2147502186" r:id="rId13"/>
    <p:sldLayoutId id="2147502187" r:id="rId14"/>
    <p:sldLayoutId id="2147502188" r:id="rId15"/>
    <p:sldLayoutId id="2147502189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2667000" cy="6858000"/>
            <a:chOff x="0" y="0"/>
            <a:chExt cx="1680" cy="4320"/>
          </a:xfrm>
        </p:grpSpPr>
        <p:sp>
          <p:nvSpPr>
            <p:cNvPr id="181251" name="Rectangle 3">
              <a:extLst/>
            </p:cNvPr>
            <p:cNvSpPr>
              <a:spLocks noChangeArrowheads="1"/>
            </p:cNvSpPr>
            <p:nvPr/>
          </p:nvSpPr>
          <p:spPr bwMode="hidden">
            <a:xfrm>
              <a:off x="124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5490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ru-RU" sz="1800" dirty="0">
                <a:latin typeface="Arial" charset="0"/>
                <a:cs typeface="Arial" charset="0"/>
              </a:endParaRPr>
            </a:p>
          </p:txBody>
        </p:sp>
        <p:pic>
          <p:nvPicPr>
            <p:cNvPr id="2057" name="Picture 4" descr="slidemaster_med3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0" y="0"/>
              <a:ext cx="1348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1253" name="Rectangle 5">
            <a:extLst/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438400" y="228600"/>
            <a:ext cx="6400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Образец заголовка</a:t>
            </a:r>
          </a:p>
        </p:txBody>
      </p:sp>
      <p:sp>
        <p:nvSpPr>
          <p:cNvPr id="181254" name="Rectangle 6">
            <a:extLst/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438400" y="1600200"/>
            <a:ext cx="6400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</a:p>
        </p:txBody>
      </p:sp>
      <p:sp>
        <p:nvSpPr>
          <p:cNvPr id="181255" name="Rectangle 7">
            <a:extLst/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248400"/>
            <a:ext cx="1901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1256" name="Rectangle 8">
            <a:extLst/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1257" name="Rectangle 9">
            <a:extLst/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fld id="{D1B4A405-C7EA-4FAC-A8D8-BCED60D97FD3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2361" r:id="rId1"/>
    <p:sldLayoutId id="2147501930" r:id="rId2"/>
    <p:sldLayoutId id="2147501931" r:id="rId3"/>
    <p:sldLayoutId id="2147501932" r:id="rId4"/>
    <p:sldLayoutId id="2147501933" r:id="rId5"/>
    <p:sldLayoutId id="2147501934" r:id="rId6"/>
    <p:sldLayoutId id="2147501935" r:id="rId7"/>
    <p:sldLayoutId id="2147501936" r:id="rId8"/>
    <p:sldLayoutId id="2147501937" r:id="rId9"/>
    <p:sldLayoutId id="2147501938" r:id="rId10"/>
    <p:sldLayoutId id="2147501939" r:id="rId11"/>
    <p:sldLayoutId id="2147501940" r:id="rId12"/>
  </p:sldLayoutIdLst>
  <p:transition spd="slow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anose="05000000000000000000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anose="05000000000000000000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Group 2"/>
          <p:cNvGrpSpPr>
            <a:grpSpLocks/>
          </p:cNvGrpSpPr>
          <p:nvPr/>
        </p:nvGrpSpPr>
        <p:grpSpPr bwMode="auto">
          <a:xfrm>
            <a:off x="0" y="0"/>
            <a:ext cx="2667000" cy="6858000"/>
            <a:chOff x="0" y="0"/>
            <a:chExt cx="1680" cy="4320"/>
          </a:xfrm>
        </p:grpSpPr>
        <p:sp>
          <p:nvSpPr>
            <p:cNvPr id="181251" name="Rectangle 3">
              <a:extLst/>
            </p:cNvPr>
            <p:cNvSpPr>
              <a:spLocks noChangeArrowheads="1"/>
            </p:cNvSpPr>
            <p:nvPr/>
          </p:nvSpPr>
          <p:spPr bwMode="hidden">
            <a:xfrm>
              <a:off x="124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5490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ru-RU" sz="1800" dirty="0">
                <a:latin typeface="Arial" charset="0"/>
                <a:cs typeface="Arial" charset="0"/>
              </a:endParaRPr>
            </a:p>
          </p:txBody>
        </p:sp>
        <p:pic>
          <p:nvPicPr>
            <p:cNvPr id="26633" name="Picture 4" descr="slidemaster_med3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0" y="0"/>
              <a:ext cx="1348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1253" name="Rectangle 5">
            <a:extLst/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438400" y="228600"/>
            <a:ext cx="6400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Образец заголовка</a:t>
            </a:r>
          </a:p>
        </p:txBody>
      </p:sp>
      <p:sp>
        <p:nvSpPr>
          <p:cNvPr id="181254" name="Rectangle 6">
            <a:extLst/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438400" y="1600200"/>
            <a:ext cx="6400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</a:p>
        </p:txBody>
      </p:sp>
      <p:sp>
        <p:nvSpPr>
          <p:cNvPr id="181255" name="Rectangle 7">
            <a:extLst/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248400"/>
            <a:ext cx="1901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1256" name="Rectangle 8">
            <a:extLst/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1257" name="Rectangle 9">
            <a:extLst/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fld id="{B35818DB-3C31-4CC3-98D2-663B34924AB3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2409" r:id="rId1"/>
    <p:sldLayoutId id="2147502190" r:id="rId2"/>
    <p:sldLayoutId id="2147502191" r:id="rId3"/>
    <p:sldLayoutId id="2147502192" r:id="rId4"/>
    <p:sldLayoutId id="2147502193" r:id="rId5"/>
    <p:sldLayoutId id="2147502194" r:id="rId6"/>
    <p:sldLayoutId id="2147502195" r:id="rId7"/>
    <p:sldLayoutId id="2147502196" r:id="rId8"/>
    <p:sldLayoutId id="2147502197" r:id="rId9"/>
    <p:sldLayoutId id="2147502198" r:id="rId10"/>
    <p:sldLayoutId id="2147502199" r:id="rId11"/>
  </p:sldLayoutIdLst>
  <p:transition spd="slow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anose="05000000000000000000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anose="05000000000000000000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UA" smtClean="0"/>
              <a:t>Образец заголовка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UA" smtClean="0"/>
              <a:t>Образец текста</a:t>
            </a:r>
          </a:p>
          <a:p>
            <a:pPr lvl="1"/>
            <a:r>
              <a:rPr lang="en-US" altLang="ru-UA" smtClean="0"/>
              <a:t>Второй уровень</a:t>
            </a:r>
          </a:p>
          <a:p>
            <a:pPr lvl="2"/>
            <a:r>
              <a:rPr lang="en-US" altLang="ru-UA" smtClean="0"/>
              <a:t>Третий уровень</a:t>
            </a:r>
          </a:p>
          <a:p>
            <a:pPr lvl="3"/>
            <a:r>
              <a:rPr lang="en-US" altLang="ru-UA" smtClean="0"/>
              <a:t>Четвертый уровень</a:t>
            </a:r>
          </a:p>
          <a:p>
            <a:pPr lvl="4"/>
            <a:r>
              <a:rPr lang="en-US" altLang="ru-UA" smtClean="0"/>
              <a:t>Пятый уровень</a:t>
            </a:r>
          </a:p>
        </p:txBody>
      </p:sp>
      <p:sp>
        <p:nvSpPr>
          <p:cNvPr id="190468" name="Rectangle 4">
            <a:extLst/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0469" name="Rectangle 5">
            <a:extLst/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0470" name="Rectangle 6">
            <a:extLst/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8A475FD2-B6D7-4D0A-8F0E-B3927BAB70D4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2200" r:id="rId1"/>
    <p:sldLayoutId id="2147502201" r:id="rId2"/>
    <p:sldLayoutId id="2147502202" r:id="rId3"/>
    <p:sldLayoutId id="2147502203" r:id="rId4"/>
    <p:sldLayoutId id="2147502204" r:id="rId5"/>
    <p:sldLayoutId id="2147502205" r:id="rId6"/>
    <p:sldLayoutId id="2147502206" r:id="rId7"/>
    <p:sldLayoutId id="2147502207" r:id="rId8"/>
    <p:sldLayoutId id="2147502208" r:id="rId9"/>
    <p:sldLayoutId id="2147502209" r:id="rId10"/>
    <p:sldLayoutId id="2147502210" r:id="rId11"/>
    <p:sldLayoutId id="2147502211" r:id="rId12"/>
    <p:sldLayoutId id="2147502212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Group 2"/>
          <p:cNvGrpSpPr>
            <a:grpSpLocks/>
          </p:cNvGrpSpPr>
          <p:nvPr/>
        </p:nvGrpSpPr>
        <p:grpSpPr bwMode="auto">
          <a:xfrm>
            <a:off x="0" y="0"/>
            <a:ext cx="2667000" cy="6858000"/>
            <a:chOff x="0" y="0"/>
            <a:chExt cx="1680" cy="4320"/>
          </a:xfrm>
        </p:grpSpPr>
        <p:sp>
          <p:nvSpPr>
            <p:cNvPr id="181251" name="Rectangle 3">
              <a:extLst/>
            </p:cNvPr>
            <p:cNvSpPr>
              <a:spLocks noChangeArrowheads="1"/>
            </p:cNvSpPr>
            <p:nvPr/>
          </p:nvSpPr>
          <p:spPr bwMode="hidden">
            <a:xfrm>
              <a:off x="124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5490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ru-RU" sz="1800" dirty="0">
                <a:latin typeface="Arial" charset="0"/>
                <a:cs typeface="Arial" charset="0"/>
              </a:endParaRPr>
            </a:p>
          </p:txBody>
        </p:sp>
        <p:pic>
          <p:nvPicPr>
            <p:cNvPr id="28681" name="Picture 4" descr="slidemaster_med3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0" y="0"/>
              <a:ext cx="1348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1253" name="Rectangle 5">
            <a:extLst/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438400" y="228600"/>
            <a:ext cx="6400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Образец заголовка</a:t>
            </a:r>
          </a:p>
        </p:txBody>
      </p:sp>
      <p:sp>
        <p:nvSpPr>
          <p:cNvPr id="181254" name="Rectangle 6">
            <a:extLst/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438400" y="1600200"/>
            <a:ext cx="6400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</a:p>
        </p:txBody>
      </p:sp>
      <p:sp>
        <p:nvSpPr>
          <p:cNvPr id="181255" name="Rectangle 7">
            <a:extLst/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248400"/>
            <a:ext cx="1901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1256" name="Rectangle 8">
            <a:extLst/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1257" name="Rectangle 9">
            <a:extLst/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fld id="{2E5C1A1D-0796-4965-B3BC-279C2E4C90A6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2410" r:id="rId1"/>
    <p:sldLayoutId id="2147502213" r:id="rId2"/>
    <p:sldLayoutId id="2147502214" r:id="rId3"/>
    <p:sldLayoutId id="2147502215" r:id="rId4"/>
    <p:sldLayoutId id="2147502216" r:id="rId5"/>
    <p:sldLayoutId id="2147502217" r:id="rId6"/>
    <p:sldLayoutId id="2147502218" r:id="rId7"/>
    <p:sldLayoutId id="2147502219" r:id="rId8"/>
    <p:sldLayoutId id="2147502220" r:id="rId9"/>
    <p:sldLayoutId id="2147502221" r:id="rId10"/>
    <p:sldLayoutId id="2147502222" r:id="rId11"/>
  </p:sldLayoutIdLst>
  <p:transition spd="slow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anose="05000000000000000000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anose="05000000000000000000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UA" smtClean="0"/>
              <a:t>Образец заголовка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UA" smtClean="0"/>
              <a:t>Образец текста</a:t>
            </a:r>
          </a:p>
          <a:p>
            <a:pPr lvl="1"/>
            <a:r>
              <a:rPr lang="en-US" altLang="ru-UA" smtClean="0"/>
              <a:t>Второй уровень</a:t>
            </a:r>
          </a:p>
          <a:p>
            <a:pPr lvl="2"/>
            <a:r>
              <a:rPr lang="en-US" altLang="ru-UA" smtClean="0"/>
              <a:t>Третий уровень</a:t>
            </a:r>
          </a:p>
          <a:p>
            <a:pPr lvl="3"/>
            <a:r>
              <a:rPr lang="en-US" altLang="ru-UA" smtClean="0"/>
              <a:t>Четвертый уровень</a:t>
            </a:r>
          </a:p>
          <a:p>
            <a:pPr lvl="4"/>
            <a:r>
              <a:rPr lang="en-US" altLang="ru-UA" smtClean="0"/>
              <a:t>Пятый уровень</a:t>
            </a:r>
          </a:p>
        </p:txBody>
      </p:sp>
      <p:sp>
        <p:nvSpPr>
          <p:cNvPr id="190468" name="Rectangle 4">
            <a:extLst/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0469" name="Rectangle 5">
            <a:extLst/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0470" name="Rectangle 6">
            <a:extLst/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5450F4F4-8763-41F0-944F-FE0958A0A6BE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2223" r:id="rId1"/>
    <p:sldLayoutId id="2147502224" r:id="rId2"/>
    <p:sldLayoutId id="2147502225" r:id="rId3"/>
    <p:sldLayoutId id="2147502226" r:id="rId4"/>
    <p:sldLayoutId id="2147502227" r:id="rId5"/>
    <p:sldLayoutId id="2147502228" r:id="rId6"/>
    <p:sldLayoutId id="2147502229" r:id="rId7"/>
    <p:sldLayoutId id="2147502230" r:id="rId8"/>
    <p:sldLayoutId id="2147502231" r:id="rId9"/>
    <p:sldLayoutId id="2147502232" r:id="rId10"/>
    <p:sldLayoutId id="2147502233" r:id="rId11"/>
    <p:sldLayoutId id="2147502234" r:id="rId12"/>
    <p:sldLayoutId id="214750223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2" name="Group 2"/>
          <p:cNvGrpSpPr>
            <a:grpSpLocks/>
          </p:cNvGrpSpPr>
          <p:nvPr/>
        </p:nvGrpSpPr>
        <p:grpSpPr bwMode="auto">
          <a:xfrm>
            <a:off x="0" y="0"/>
            <a:ext cx="2667000" cy="6858000"/>
            <a:chOff x="0" y="0"/>
            <a:chExt cx="1680" cy="4320"/>
          </a:xfrm>
        </p:grpSpPr>
        <p:sp>
          <p:nvSpPr>
            <p:cNvPr id="181251" name="Rectangle 3">
              <a:extLst/>
            </p:cNvPr>
            <p:cNvSpPr>
              <a:spLocks noChangeArrowheads="1"/>
            </p:cNvSpPr>
            <p:nvPr/>
          </p:nvSpPr>
          <p:spPr bwMode="hidden">
            <a:xfrm>
              <a:off x="124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5490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ru-RU" sz="1800" dirty="0">
                <a:latin typeface="Arial" charset="0"/>
                <a:cs typeface="Arial" charset="0"/>
              </a:endParaRPr>
            </a:p>
          </p:txBody>
        </p:sp>
        <p:pic>
          <p:nvPicPr>
            <p:cNvPr id="30729" name="Picture 4" descr="slidemaster_med3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0" y="0"/>
              <a:ext cx="1348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1253" name="Rectangle 5">
            <a:extLst/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438400" y="228600"/>
            <a:ext cx="6400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Образец заголовка</a:t>
            </a:r>
          </a:p>
        </p:txBody>
      </p:sp>
      <p:sp>
        <p:nvSpPr>
          <p:cNvPr id="181254" name="Rectangle 6">
            <a:extLst/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438400" y="1600200"/>
            <a:ext cx="6400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</a:p>
        </p:txBody>
      </p:sp>
      <p:sp>
        <p:nvSpPr>
          <p:cNvPr id="181255" name="Rectangle 7">
            <a:extLst/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248400"/>
            <a:ext cx="1901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1256" name="Rectangle 8">
            <a:extLst/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1257" name="Rectangle 9">
            <a:extLst/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fld id="{6C1BA35E-A472-4112-983C-E4F20A516DC8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2411" r:id="rId1"/>
    <p:sldLayoutId id="2147502236" r:id="rId2"/>
    <p:sldLayoutId id="2147502237" r:id="rId3"/>
    <p:sldLayoutId id="2147502238" r:id="rId4"/>
    <p:sldLayoutId id="2147502239" r:id="rId5"/>
    <p:sldLayoutId id="2147502240" r:id="rId6"/>
    <p:sldLayoutId id="2147502241" r:id="rId7"/>
    <p:sldLayoutId id="2147502242" r:id="rId8"/>
    <p:sldLayoutId id="2147502243" r:id="rId9"/>
    <p:sldLayoutId id="2147502244" r:id="rId10"/>
    <p:sldLayoutId id="2147502245" r:id="rId11"/>
    <p:sldLayoutId id="2147502246" r:id="rId12"/>
  </p:sldLayoutIdLst>
  <p:transition spd="slow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anose="05000000000000000000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anose="05000000000000000000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UA" smtClean="0"/>
              <a:t>Образец заголовка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UA" smtClean="0"/>
              <a:t>Образец текста</a:t>
            </a:r>
          </a:p>
          <a:p>
            <a:pPr lvl="1"/>
            <a:r>
              <a:rPr lang="en-US" altLang="ru-UA" smtClean="0"/>
              <a:t>Второй уровень</a:t>
            </a:r>
          </a:p>
          <a:p>
            <a:pPr lvl="2"/>
            <a:r>
              <a:rPr lang="en-US" altLang="ru-UA" smtClean="0"/>
              <a:t>Третий уровень</a:t>
            </a:r>
          </a:p>
          <a:p>
            <a:pPr lvl="3"/>
            <a:r>
              <a:rPr lang="en-US" altLang="ru-UA" smtClean="0"/>
              <a:t>Четвертый уровень</a:t>
            </a:r>
          </a:p>
          <a:p>
            <a:pPr lvl="4"/>
            <a:r>
              <a:rPr lang="en-US" altLang="ru-UA" smtClean="0"/>
              <a:t>Пятый уровень</a:t>
            </a:r>
          </a:p>
        </p:txBody>
      </p:sp>
      <p:sp>
        <p:nvSpPr>
          <p:cNvPr id="190468" name="Rectangle 4">
            <a:extLst/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0469" name="Rectangle 5">
            <a:extLst/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0470" name="Rectangle 6">
            <a:extLst/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2FD3E068-3285-4A8A-B278-C5CF5D4702F4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2247" r:id="rId1"/>
    <p:sldLayoutId id="2147502248" r:id="rId2"/>
    <p:sldLayoutId id="2147502249" r:id="rId3"/>
    <p:sldLayoutId id="2147502250" r:id="rId4"/>
    <p:sldLayoutId id="2147502251" r:id="rId5"/>
    <p:sldLayoutId id="2147502252" r:id="rId6"/>
    <p:sldLayoutId id="2147502253" r:id="rId7"/>
    <p:sldLayoutId id="2147502254" r:id="rId8"/>
    <p:sldLayoutId id="2147502255" r:id="rId9"/>
    <p:sldLayoutId id="2147502256" r:id="rId10"/>
    <p:sldLayoutId id="2147502257" r:id="rId11"/>
    <p:sldLayoutId id="2147502258" r:id="rId12"/>
    <p:sldLayoutId id="2147502259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>
              <a:gd name="T0" fmla="*/ 2147483646 w 2903"/>
              <a:gd name="T1" fmla="*/ 2147483646 h 3686"/>
              <a:gd name="T2" fmla="*/ 2147483646 w 2903"/>
              <a:gd name="T3" fmla="*/ 2147483646 h 3686"/>
              <a:gd name="T4" fmla="*/ 2147483646 w 2903"/>
              <a:gd name="T5" fmla="*/ 0 h 3686"/>
              <a:gd name="T6" fmla="*/ 2147483646 w 2903"/>
              <a:gd name="T7" fmla="*/ 2147483646 h 3686"/>
              <a:gd name="T8" fmla="*/ 2147483646 w 2903"/>
              <a:gd name="T9" fmla="*/ 2147483646 h 3686"/>
              <a:gd name="T10" fmla="*/ 0 w 2903"/>
              <a:gd name="T11" fmla="*/ 2147483646 h 3686"/>
              <a:gd name="T12" fmla="*/ 2147483646 w 2903"/>
              <a:gd name="T13" fmla="*/ 2147483646 h 3686"/>
              <a:gd name="T14" fmla="*/ 2147483646 w 2903"/>
              <a:gd name="T15" fmla="*/ 2147483646 h 3686"/>
              <a:gd name="T16" fmla="*/ 2147483646 w 2903"/>
              <a:gd name="T17" fmla="*/ 2147483646 h 3686"/>
              <a:gd name="T18" fmla="*/ 2147483646 w 2903"/>
              <a:gd name="T19" fmla="*/ 2147483646 h 3686"/>
              <a:gd name="T20" fmla="*/ 2147483646 w 2903"/>
              <a:gd name="T21" fmla="*/ 2147483646 h 368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UA" smtClean="0"/>
              <a:t>Образец заголовка</a:t>
            </a: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UA" smtClean="0"/>
              <a:t>Образец текста</a:t>
            </a:r>
          </a:p>
          <a:p>
            <a:pPr lvl="1"/>
            <a:r>
              <a:rPr lang="en-US" altLang="ru-UA" smtClean="0"/>
              <a:t>Второй уровень</a:t>
            </a:r>
          </a:p>
          <a:p>
            <a:pPr lvl="2"/>
            <a:r>
              <a:rPr lang="en-US" altLang="ru-UA" smtClean="0"/>
              <a:t>Третий уровень</a:t>
            </a:r>
          </a:p>
          <a:p>
            <a:pPr lvl="3"/>
            <a:r>
              <a:rPr lang="en-US" altLang="ru-UA" smtClean="0"/>
              <a:t>Четвертый уровень</a:t>
            </a:r>
          </a:p>
          <a:p>
            <a:pPr lvl="4"/>
            <a:r>
              <a:rPr lang="en-US" altLang="ru-UA" smtClean="0"/>
              <a:t>Пятый уровень</a:t>
            </a:r>
          </a:p>
        </p:txBody>
      </p:sp>
      <p:sp>
        <p:nvSpPr>
          <p:cNvPr id="153605" name="Rectangle 5">
            <a:extLst/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06" name="Rectangle 6">
            <a:extLst/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07" name="Rectangle 7">
            <a:extLst/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034C4BE5-DFC8-437A-BC04-8F76CFEC25D5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  <p:sp>
        <p:nvSpPr>
          <p:cNvPr id="33800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>
              <a:gd name="T0" fmla="*/ 2147483646 w 2911"/>
              <a:gd name="T1" fmla="*/ 0 h 3703"/>
              <a:gd name="T2" fmla="*/ 2147483646 w 2911"/>
              <a:gd name="T3" fmla="*/ 2147483646 h 3703"/>
              <a:gd name="T4" fmla="*/ 2147483646 w 2911"/>
              <a:gd name="T5" fmla="*/ 2147483646 h 3703"/>
              <a:gd name="T6" fmla="*/ 0 w 2911"/>
              <a:gd name="T7" fmla="*/ 2147483646 h 3703"/>
              <a:gd name="T8" fmla="*/ 2147483646 w 2911"/>
              <a:gd name="T9" fmla="*/ 2147483646 h 3703"/>
              <a:gd name="T10" fmla="*/ 2147483646 w 2911"/>
              <a:gd name="T11" fmla="*/ 2147483646 h 3703"/>
              <a:gd name="T12" fmla="*/ 2147483646 w 2911"/>
              <a:gd name="T13" fmla="*/ 2147483646 h 3703"/>
              <a:gd name="T14" fmla="*/ 2147483646 w 2911"/>
              <a:gd name="T15" fmla="*/ 2147483646 h 3703"/>
              <a:gd name="T16" fmla="*/ 2147483646 w 2911"/>
              <a:gd name="T17" fmla="*/ 2147483646 h 3703"/>
              <a:gd name="T18" fmla="*/ 2147483646 w 2911"/>
              <a:gd name="T19" fmla="*/ 0 h 3703"/>
              <a:gd name="T20" fmla="*/ 2147483646 w 2911"/>
              <a:gd name="T21" fmla="*/ 0 h 370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801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>
              <a:gd name="T0" fmla="*/ 0 w 2561"/>
              <a:gd name="T1" fmla="*/ 2147483646 h 2777"/>
              <a:gd name="T2" fmla="*/ 2147483646 w 2561"/>
              <a:gd name="T3" fmla="*/ 2147483646 h 2777"/>
              <a:gd name="T4" fmla="*/ 2147483646 w 2561"/>
              <a:gd name="T5" fmla="*/ 2147483646 h 2777"/>
              <a:gd name="T6" fmla="*/ 2147483646 w 2561"/>
              <a:gd name="T7" fmla="*/ 2147483646 h 2777"/>
              <a:gd name="T8" fmla="*/ 2147483646 w 2561"/>
              <a:gd name="T9" fmla="*/ 2147483646 h 2777"/>
              <a:gd name="T10" fmla="*/ 2147483646 w 2561"/>
              <a:gd name="T11" fmla="*/ 0 h 2777"/>
              <a:gd name="T12" fmla="*/ 0 w 2561"/>
              <a:gd name="T13" fmla="*/ 2147483646 h 2777"/>
              <a:gd name="T14" fmla="*/ 0 w 2561"/>
              <a:gd name="T15" fmla="*/ 2147483646 h 277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33802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33819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7 w 2177"/>
                <a:gd name="T1" fmla="*/ 5 h 1298"/>
                <a:gd name="T2" fmla="*/ 6 w 2177"/>
                <a:gd name="T3" fmla="*/ 5 h 1298"/>
                <a:gd name="T4" fmla="*/ 6 w 2177"/>
                <a:gd name="T5" fmla="*/ 2 h 1298"/>
                <a:gd name="T6" fmla="*/ 9 w 2177"/>
                <a:gd name="T7" fmla="*/ 2 h 1298"/>
                <a:gd name="T8" fmla="*/ 9 w 2177"/>
                <a:gd name="T9" fmla="*/ 1 h 1298"/>
                <a:gd name="T10" fmla="*/ 9 w 2177"/>
                <a:gd name="T11" fmla="*/ 1 h 1298"/>
                <a:gd name="T12" fmla="*/ 5 w 2177"/>
                <a:gd name="T13" fmla="*/ 1 h 1298"/>
                <a:gd name="T14" fmla="*/ 5 w 2177"/>
                <a:gd name="T15" fmla="*/ 1 h 1298"/>
                <a:gd name="T16" fmla="*/ 5 w 2177"/>
                <a:gd name="T17" fmla="*/ 0 h 1298"/>
                <a:gd name="T18" fmla="*/ 4 w 2177"/>
                <a:gd name="T19" fmla="*/ 1 h 1298"/>
                <a:gd name="T20" fmla="*/ 4 w 2177"/>
                <a:gd name="T21" fmla="*/ 1 h 1298"/>
                <a:gd name="T22" fmla="*/ 4 w 2177"/>
                <a:gd name="T23" fmla="*/ 2 h 1298"/>
                <a:gd name="T24" fmla="*/ 3 w 2177"/>
                <a:gd name="T25" fmla="*/ 2 h 1298"/>
                <a:gd name="T26" fmla="*/ 4 w 2177"/>
                <a:gd name="T27" fmla="*/ 2 h 1298"/>
                <a:gd name="T28" fmla="*/ 5 w 2177"/>
                <a:gd name="T29" fmla="*/ 4 h 1298"/>
                <a:gd name="T30" fmla="*/ 1 w 2177"/>
                <a:gd name="T31" fmla="*/ 2 h 1298"/>
                <a:gd name="T32" fmla="*/ 1 w 2177"/>
                <a:gd name="T33" fmla="*/ 2 h 1298"/>
                <a:gd name="T34" fmla="*/ 0 w 2177"/>
                <a:gd name="T35" fmla="*/ 3 h 1298"/>
                <a:gd name="T36" fmla="*/ 1 w 2177"/>
                <a:gd name="T37" fmla="*/ 4 h 1298"/>
                <a:gd name="T38" fmla="*/ 5 w 2177"/>
                <a:gd name="T39" fmla="*/ 6 h 1298"/>
                <a:gd name="T40" fmla="*/ 6 w 2177"/>
                <a:gd name="T41" fmla="*/ 5 h 1298"/>
                <a:gd name="T42" fmla="*/ 7 w 2177"/>
                <a:gd name="T43" fmla="*/ 6 h 1298"/>
                <a:gd name="T44" fmla="*/ 7 w 2177"/>
                <a:gd name="T45" fmla="*/ 5 h 1298"/>
                <a:gd name="T46" fmla="*/ 7 w 2177"/>
                <a:gd name="T47" fmla="*/ 5 h 129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3820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1 h 258"/>
                <a:gd name="T2" fmla="*/ 0 w 143"/>
                <a:gd name="T3" fmla="*/ 0 h 258"/>
                <a:gd name="T4" fmla="*/ 0 w 143"/>
                <a:gd name="T5" fmla="*/ 1 h 258"/>
                <a:gd name="T6" fmla="*/ 0 w 143"/>
                <a:gd name="T7" fmla="*/ 2 h 258"/>
                <a:gd name="T8" fmla="*/ 0 w 143"/>
                <a:gd name="T9" fmla="*/ 1 h 258"/>
                <a:gd name="T10" fmla="*/ 0 w 143"/>
                <a:gd name="T11" fmla="*/ 1 h 2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3821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0 w 1586"/>
                <a:gd name="T1" fmla="*/ 0 h 821"/>
                <a:gd name="T2" fmla="*/ 5 w 1586"/>
                <a:gd name="T3" fmla="*/ 2 h 821"/>
                <a:gd name="T4" fmla="*/ 5 w 1586"/>
                <a:gd name="T5" fmla="*/ 2 h 821"/>
                <a:gd name="T6" fmla="*/ 6 w 1586"/>
                <a:gd name="T7" fmla="*/ 3 h 821"/>
                <a:gd name="T8" fmla="*/ 6 w 1586"/>
                <a:gd name="T9" fmla="*/ 3 h 821"/>
                <a:gd name="T10" fmla="*/ 5 w 1586"/>
                <a:gd name="T11" fmla="*/ 3 h 821"/>
                <a:gd name="T12" fmla="*/ 4 w 1586"/>
                <a:gd name="T13" fmla="*/ 3 h 821"/>
                <a:gd name="T14" fmla="*/ 0 w 1586"/>
                <a:gd name="T15" fmla="*/ 1 h 821"/>
                <a:gd name="T16" fmla="*/ 0 w 1586"/>
                <a:gd name="T17" fmla="*/ 0 h 821"/>
                <a:gd name="T18" fmla="*/ 0 w 1586"/>
                <a:gd name="T19" fmla="*/ 0 h 821"/>
                <a:gd name="T20" fmla="*/ 0 w 1586"/>
                <a:gd name="T21" fmla="*/ 0 h 821"/>
                <a:gd name="T22" fmla="*/ 0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3822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2 h 747"/>
                <a:gd name="T2" fmla="*/ 4 w 1049"/>
                <a:gd name="T3" fmla="*/ 3 h 747"/>
                <a:gd name="T4" fmla="*/ 4 w 1049"/>
                <a:gd name="T5" fmla="*/ 3 h 747"/>
                <a:gd name="T6" fmla="*/ 5 w 1049"/>
                <a:gd name="T7" fmla="*/ 2 h 747"/>
                <a:gd name="T8" fmla="*/ 1 w 1049"/>
                <a:gd name="T9" fmla="*/ 0 h 747"/>
                <a:gd name="T10" fmla="*/ 0 w 1049"/>
                <a:gd name="T11" fmla="*/ 1 h 747"/>
                <a:gd name="T12" fmla="*/ 0 w 1049"/>
                <a:gd name="T13" fmla="*/ 2 h 747"/>
                <a:gd name="T14" fmla="*/ 0 w 1049"/>
                <a:gd name="T15" fmla="*/ 2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3823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1 h 241"/>
                <a:gd name="T2" fmla="*/ 0 w 272"/>
                <a:gd name="T3" fmla="*/ 0 h 241"/>
                <a:gd name="T4" fmla="*/ 0 w 272"/>
                <a:gd name="T5" fmla="*/ 1 h 241"/>
                <a:gd name="T6" fmla="*/ 1 w 272"/>
                <a:gd name="T7" fmla="*/ 1 h 241"/>
                <a:gd name="T8" fmla="*/ 0 w 272"/>
                <a:gd name="T9" fmla="*/ 1 h 241"/>
                <a:gd name="T10" fmla="*/ 0 w 272"/>
                <a:gd name="T11" fmla="*/ 1 h 241"/>
                <a:gd name="T12" fmla="*/ 0 w 272"/>
                <a:gd name="T13" fmla="*/ 1 h 241"/>
                <a:gd name="T14" fmla="*/ 0 w 272"/>
                <a:gd name="T15" fmla="*/ 1 h 2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3824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1 w 152"/>
                <a:gd name="T1" fmla="*/ 1 h 224"/>
                <a:gd name="T2" fmla="*/ 1 w 152"/>
                <a:gd name="T3" fmla="*/ 1 h 224"/>
                <a:gd name="T4" fmla="*/ 0 w 152"/>
                <a:gd name="T5" fmla="*/ 1 h 224"/>
                <a:gd name="T6" fmla="*/ 1 w 152"/>
                <a:gd name="T7" fmla="*/ 0 h 224"/>
                <a:gd name="T8" fmla="*/ 1 w 152"/>
                <a:gd name="T9" fmla="*/ 1 h 224"/>
                <a:gd name="T10" fmla="*/ 1 w 152"/>
                <a:gd name="T11" fmla="*/ 1 h 2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3825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1 h 764"/>
                <a:gd name="T2" fmla="*/ 1 w 386"/>
                <a:gd name="T3" fmla="*/ 0 h 764"/>
                <a:gd name="T4" fmla="*/ 1 w 386"/>
                <a:gd name="T5" fmla="*/ 1 h 764"/>
                <a:gd name="T6" fmla="*/ 2 w 386"/>
                <a:gd name="T7" fmla="*/ 3 h 764"/>
                <a:gd name="T8" fmla="*/ 2 w 386"/>
                <a:gd name="T9" fmla="*/ 3 h 764"/>
                <a:gd name="T10" fmla="*/ 1 w 386"/>
                <a:gd name="T11" fmla="*/ 3 h 764"/>
                <a:gd name="T12" fmla="*/ 0 w 386"/>
                <a:gd name="T13" fmla="*/ 1 h 764"/>
                <a:gd name="T14" fmla="*/ 0 w 386"/>
                <a:gd name="T15" fmla="*/ 1 h 7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3826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3 w 728"/>
                <a:gd name="T1" fmla="*/ 0 h 348"/>
                <a:gd name="T2" fmla="*/ 0 w 728"/>
                <a:gd name="T3" fmla="*/ 1 h 348"/>
                <a:gd name="T4" fmla="*/ 1 w 728"/>
                <a:gd name="T5" fmla="*/ 2 h 348"/>
                <a:gd name="T6" fmla="*/ 3 w 728"/>
                <a:gd name="T7" fmla="*/ 1 h 348"/>
                <a:gd name="T8" fmla="*/ 3 w 728"/>
                <a:gd name="T9" fmla="*/ 1 h 348"/>
                <a:gd name="T10" fmla="*/ 3 w 728"/>
                <a:gd name="T11" fmla="*/ 0 h 348"/>
                <a:gd name="T12" fmla="*/ 3 w 728"/>
                <a:gd name="T13" fmla="*/ 0 h 3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3827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2 w 312"/>
                <a:gd name="T1" fmla="*/ 0 h 135"/>
                <a:gd name="T2" fmla="*/ 0 w 312"/>
                <a:gd name="T3" fmla="*/ 0 h 135"/>
                <a:gd name="T4" fmla="*/ 2 w 312"/>
                <a:gd name="T5" fmla="*/ 0 h 135"/>
                <a:gd name="T6" fmla="*/ 2 w 312"/>
                <a:gd name="T7" fmla="*/ 0 h 135"/>
                <a:gd name="T8" fmla="*/ 2 w 312"/>
                <a:gd name="T9" fmla="*/ 0 h 1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33828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33829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33842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0 h 175"/>
                    <a:gd name="T2" fmla="*/ 1 w 313"/>
                    <a:gd name="T3" fmla="*/ 0 h 175"/>
                    <a:gd name="T4" fmla="*/ 1 w 313"/>
                    <a:gd name="T5" fmla="*/ 0 h 175"/>
                    <a:gd name="T6" fmla="*/ 2 w 313"/>
                    <a:gd name="T7" fmla="*/ 0 h 175"/>
                    <a:gd name="T8" fmla="*/ 2 w 313"/>
                    <a:gd name="T9" fmla="*/ 0 h 175"/>
                    <a:gd name="T10" fmla="*/ 1 w 313"/>
                    <a:gd name="T11" fmla="*/ 0 h 175"/>
                    <a:gd name="T12" fmla="*/ 1 w 313"/>
                    <a:gd name="T13" fmla="*/ 0 h 175"/>
                    <a:gd name="T14" fmla="*/ 1 w 313"/>
                    <a:gd name="T15" fmla="*/ 0 h 175"/>
                    <a:gd name="T16" fmla="*/ 0 w 313"/>
                    <a:gd name="T17" fmla="*/ 0 h 175"/>
                    <a:gd name="T18" fmla="*/ 0 w 313"/>
                    <a:gd name="T19" fmla="*/ 0 h 17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3843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1 h 266"/>
                    <a:gd name="T2" fmla="*/ 1 w 230"/>
                    <a:gd name="T3" fmla="*/ 2 h 266"/>
                    <a:gd name="T4" fmla="*/ 1 w 230"/>
                    <a:gd name="T5" fmla="*/ 1 h 266"/>
                    <a:gd name="T6" fmla="*/ 1 w 230"/>
                    <a:gd name="T7" fmla="*/ 1 h 266"/>
                    <a:gd name="T8" fmla="*/ 1 w 230"/>
                    <a:gd name="T9" fmla="*/ 0 h 266"/>
                    <a:gd name="T10" fmla="*/ 1 w 230"/>
                    <a:gd name="T11" fmla="*/ 1 h 266"/>
                    <a:gd name="T12" fmla="*/ 1 w 230"/>
                    <a:gd name="T13" fmla="*/ 1 h 266"/>
                    <a:gd name="T14" fmla="*/ 0 w 230"/>
                    <a:gd name="T15" fmla="*/ 1 h 266"/>
                    <a:gd name="T16" fmla="*/ 0 w 230"/>
                    <a:gd name="T17" fmla="*/ 1 h 26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3844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1 h 234"/>
                    <a:gd name="T2" fmla="*/ 0 w 87"/>
                    <a:gd name="T3" fmla="*/ 1 h 234"/>
                    <a:gd name="T4" fmla="*/ 0 w 87"/>
                    <a:gd name="T5" fmla="*/ 1 h 234"/>
                    <a:gd name="T6" fmla="*/ 0 w 87"/>
                    <a:gd name="T7" fmla="*/ 1 h 234"/>
                    <a:gd name="T8" fmla="*/ 0 w 87"/>
                    <a:gd name="T9" fmla="*/ 1 h 234"/>
                    <a:gd name="T10" fmla="*/ 0 w 87"/>
                    <a:gd name="T11" fmla="*/ 1 h 234"/>
                    <a:gd name="T12" fmla="*/ 0 w 87"/>
                    <a:gd name="T13" fmla="*/ 0 h 234"/>
                    <a:gd name="T14" fmla="*/ 0 w 87"/>
                    <a:gd name="T15" fmla="*/ 1 h 234"/>
                    <a:gd name="T16" fmla="*/ 0 w 87"/>
                    <a:gd name="T17" fmla="*/ 1 h 23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33830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1 w 1190"/>
                  <a:gd name="T1" fmla="*/ 0 h 500"/>
                  <a:gd name="T2" fmla="*/ 5 w 1190"/>
                  <a:gd name="T3" fmla="*/ 2 h 500"/>
                  <a:gd name="T4" fmla="*/ 5 w 1190"/>
                  <a:gd name="T5" fmla="*/ 2 h 500"/>
                  <a:gd name="T6" fmla="*/ 0 w 1190"/>
                  <a:gd name="T7" fmla="*/ 1 h 500"/>
                  <a:gd name="T8" fmla="*/ 1 w 1190"/>
                  <a:gd name="T9" fmla="*/ 0 h 500"/>
                  <a:gd name="T10" fmla="*/ 1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31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0 w 489"/>
                  <a:gd name="T1" fmla="*/ 1 h 296"/>
                  <a:gd name="T2" fmla="*/ 0 w 489"/>
                  <a:gd name="T3" fmla="*/ 1 h 296"/>
                  <a:gd name="T4" fmla="*/ 1 w 489"/>
                  <a:gd name="T5" fmla="*/ 1 h 296"/>
                  <a:gd name="T6" fmla="*/ 1 w 489"/>
                  <a:gd name="T7" fmla="*/ 1 h 296"/>
                  <a:gd name="T8" fmla="*/ 1 w 489"/>
                  <a:gd name="T9" fmla="*/ 1 h 296"/>
                  <a:gd name="T10" fmla="*/ 0 w 489"/>
                  <a:gd name="T11" fmla="*/ 1 h 296"/>
                  <a:gd name="T12" fmla="*/ 0 w 489"/>
                  <a:gd name="T13" fmla="*/ 1 h 296"/>
                  <a:gd name="T14" fmla="*/ 0 w 489"/>
                  <a:gd name="T15" fmla="*/ 1 h 296"/>
                  <a:gd name="T16" fmla="*/ 1 w 489"/>
                  <a:gd name="T17" fmla="*/ 2 h 296"/>
                  <a:gd name="T18" fmla="*/ 1 w 489"/>
                  <a:gd name="T19" fmla="*/ 2 h 296"/>
                  <a:gd name="T20" fmla="*/ 1 w 489"/>
                  <a:gd name="T21" fmla="*/ 1 h 296"/>
                  <a:gd name="T22" fmla="*/ 1 w 489"/>
                  <a:gd name="T23" fmla="*/ 1 h 296"/>
                  <a:gd name="T24" fmla="*/ 0 w 489"/>
                  <a:gd name="T25" fmla="*/ 1 h 296"/>
                  <a:gd name="T26" fmla="*/ 0 w 489"/>
                  <a:gd name="T27" fmla="*/ 0 h 296"/>
                  <a:gd name="T28" fmla="*/ 0 w 489"/>
                  <a:gd name="T29" fmla="*/ 1 h 296"/>
                  <a:gd name="T30" fmla="*/ 0 w 489"/>
                  <a:gd name="T31" fmla="*/ 1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832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1 w 213"/>
                  <a:gd name="T1" fmla="*/ 0 h 478"/>
                  <a:gd name="T2" fmla="*/ 1 w 213"/>
                  <a:gd name="T3" fmla="*/ 0 h 478"/>
                  <a:gd name="T4" fmla="*/ 1 w 213"/>
                  <a:gd name="T5" fmla="*/ 0 h 478"/>
                  <a:gd name="T6" fmla="*/ 1 w 213"/>
                  <a:gd name="T7" fmla="*/ 1 h 478"/>
                  <a:gd name="T8" fmla="*/ 1 w 213"/>
                  <a:gd name="T9" fmla="*/ 1 h 478"/>
                  <a:gd name="T10" fmla="*/ 1 w 213"/>
                  <a:gd name="T11" fmla="*/ 1 h 478"/>
                  <a:gd name="T12" fmla="*/ 1 w 213"/>
                  <a:gd name="T13" fmla="*/ 1 h 478"/>
                  <a:gd name="T14" fmla="*/ 0 w 213"/>
                  <a:gd name="T15" fmla="*/ 0 h 478"/>
                  <a:gd name="T16" fmla="*/ 1 w 213"/>
                  <a:gd name="T17" fmla="*/ 0 h 478"/>
                  <a:gd name="T18" fmla="*/ 1 w 213"/>
                  <a:gd name="T19" fmla="*/ 0 h 47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33833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33834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1 w 150"/>
                    <a:gd name="T1" fmla="*/ 0 h 173"/>
                    <a:gd name="T2" fmla="*/ 1 w 150"/>
                    <a:gd name="T3" fmla="*/ 1 h 173"/>
                    <a:gd name="T4" fmla="*/ 0 w 150"/>
                    <a:gd name="T5" fmla="*/ 1 h 173"/>
                    <a:gd name="T6" fmla="*/ 1 w 150"/>
                    <a:gd name="T7" fmla="*/ 1 h 173"/>
                    <a:gd name="T8" fmla="*/ 1 w 150"/>
                    <a:gd name="T9" fmla="*/ 1 h 173"/>
                    <a:gd name="T10" fmla="*/ 1 w 150"/>
                    <a:gd name="T11" fmla="*/ 1 h 173"/>
                    <a:gd name="T12" fmla="*/ 1 w 150"/>
                    <a:gd name="T13" fmla="*/ 0 h 173"/>
                    <a:gd name="T14" fmla="*/ 1 w 150"/>
                    <a:gd name="T15" fmla="*/ 0 h 17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3835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1 w 1684"/>
                    <a:gd name="T1" fmla="*/ 0 h 880"/>
                    <a:gd name="T2" fmla="*/ 1 w 1684"/>
                    <a:gd name="T3" fmla="*/ 1 h 880"/>
                    <a:gd name="T4" fmla="*/ 0 w 1684"/>
                    <a:gd name="T5" fmla="*/ 1 h 880"/>
                    <a:gd name="T6" fmla="*/ 1 w 1684"/>
                    <a:gd name="T7" fmla="*/ 2 h 880"/>
                    <a:gd name="T8" fmla="*/ 5 w 1684"/>
                    <a:gd name="T9" fmla="*/ 4 h 880"/>
                    <a:gd name="T10" fmla="*/ 6 w 1684"/>
                    <a:gd name="T11" fmla="*/ 4 h 880"/>
                    <a:gd name="T12" fmla="*/ 7 w 1684"/>
                    <a:gd name="T13" fmla="*/ 4 h 880"/>
                    <a:gd name="T14" fmla="*/ 7 w 1684"/>
                    <a:gd name="T15" fmla="*/ 4 h 880"/>
                    <a:gd name="T16" fmla="*/ 6 w 1684"/>
                    <a:gd name="T17" fmla="*/ 3 h 880"/>
                    <a:gd name="T18" fmla="*/ 6 w 1684"/>
                    <a:gd name="T19" fmla="*/ 2 h 880"/>
                    <a:gd name="T20" fmla="*/ 6 w 1684"/>
                    <a:gd name="T21" fmla="*/ 3 h 880"/>
                    <a:gd name="T22" fmla="*/ 6 w 1684"/>
                    <a:gd name="T23" fmla="*/ 3 h 880"/>
                    <a:gd name="T24" fmla="*/ 7 w 1684"/>
                    <a:gd name="T25" fmla="*/ 4 h 880"/>
                    <a:gd name="T26" fmla="*/ 6 w 1684"/>
                    <a:gd name="T27" fmla="*/ 4 h 880"/>
                    <a:gd name="T28" fmla="*/ 5 w 1684"/>
                    <a:gd name="T29" fmla="*/ 4 h 880"/>
                    <a:gd name="T30" fmla="*/ 5 w 1684"/>
                    <a:gd name="T31" fmla="*/ 3 h 880"/>
                    <a:gd name="T32" fmla="*/ 6 w 1684"/>
                    <a:gd name="T33" fmla="*/ 3 h 880"/>
                    <a:gd name="T34" fmla="*/ 5 w 1684"/>
                    <a:gd name="T35" fmla="*/ 3 h 880"/>
                    <a:gd name="T36" fmla="*/ 5 w 1684"/>
                    <a:gd name="T37" fmla="*/ 3 h 880"/>
                    <a:gd name="T38" fmla="*/ 5 w 1684"/>
                    <a:gd name="T39" fmla="*/ 4 h 880"/>
                    <a:gd name="T40" fmla="*/ 1 w 1684"/>
                    <a:gd name="T41" fmla="*/ 2 h 880"/>
                    <a:gd name="T42" fmla="*/ 1 w 1684"/>
                    <a:gd name="T43" fmla="*/ 1 h 880"/>
                    <a:gd name="T44" fmla="*/ 1 w 1684"/>
                    <a:gd name="T45" fmla="*/ 1 h 880"/>
                    <a:gd name="T46" fmla="*/ 1 w 1684"/>
                    <a:gd name="T47" fmla="*/ 0 h 880"/>
                    <a:gd name="T48" fmla="*/ 1 w 1684"/>
                    <a:gd name="T49" fmla="*/ 0 h 880"/>
                    <a:gd name="T50" fmla="*/ 1 w 1684"/>
                    <a:gd name="T51" fmla="*/ 0 h 88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3836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1 w 160"/>
                    <a:gd name="T1" fmla="*/ 0 h 335"/>
                    <a:gd name="T2" fmla="*/ 1 w 160"/>
                    <a:gd name="T3" fmla="*/ 0 h 335"/>
                    <a:gd name="T4" fmla="*/ 0 w 160"/>
                    <a:gd name="T5" fmla="*/ 0 h 335"/>
                    <a:gd name="T6" fmla="*/ 1 w 160"/>
                    <a:gd name="T7" fmla="*/ 1 h 335"/>
                    <a:gd name="T8" fmla="*/ 1 w 160"/>
                    <a:gd name="T9" fmla="*/ 1 h 335"/>
                    <a:gd name="T10" fmla="*/ 1 w 160"/>
                    <a:gd name="T11" fmla="*/ 0 h 335"/>
                    <a:gd name="T12" fmla="*/ 1 w 160"/>
                    <a:gd name="T13" fmla="*/ 0 h 335"/>
                    <a:gd name="T14" fmla="*/ 1 w 160"/>
                    <a:gd name="T15" fmla="*/ 0 h 335"/>
                    <a:gd name="T16" fmla="*/ 1 w 160"/>
                    <a:gd name="T17" fmla="*/ 0 h 33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3837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1 w 642"/>
                    <a:gd name="T1" fmla="*/ 4 h 1188"/>
                    <a:gd name="T2" fmla="*/ 0 w 642"/>
                    <a:gd name="T3" fmla="*/ 1 h 1188"/>
                    <a:gd name="T4" fmla="*/ 1 w 642"/>
                    <a:gd name="T5" fmla="*/ 1 h 1188"/>
                    <a:gd name="T6" fmla="*/ 2 w 642"/>
                    <a:gd name="T7" fmla="*/ 0 h 1188"/>
                    <a:gd name="T8" fmla="*/ 2 w 642"/>
                    <a:gd name="T9" fmla="*/ 1 h 1188"/>
                    <a:gd name="T10" fmla="*/ 3 w 642"/>
                    <a:gd name="T11" fmla="*/ 5 h 1188"/>
                    <a:gd name="T12" fmla="*/ 3 w 642"/>
                    <a:gd name="T13" fmla="*/ 5 h 1188"/>
                    <a:gd name="T14" fmla="*/ 2 w 642"/>
                    <a:gd name="T15" fmla="*/ 1 h 1188"/>
                    <a:gd name="T16" fmla="*/ 1 w 642"/>
                    <a:gd name="T17" fmla="*/ 1 h 1188"/>
                    <a:gd name="T18" fmla="*/ 1 w 642"/>
                    <a:gd name="T19" fmla="*/ 1 h 1188"/>
                    <a:gd name="T20" fmla="*/ 1 w 642"/>
                    <a:gd name="T21" fmla="*/ 1 h 1188"/>
                    <a:gd name="T22" fmla="*/ 2 w 642"/>
                    <a:gd name="T23" fmla="*/ 4 h 1188"/>
                    <a:gd name="T24" fmla="*/ 1 w 642"/>
                    <a:gd name="T25" fmla="*/ 4 h 1188"/>
                    <a:gd name="T26" fmla="*/ 1 w 642"/>
                    <a:gd name="T27" fmla="*/ 4 h 118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3838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1 h 504"/>
                    <a:gd name="T2" fmla="*/ 1 w 192"/>
                    <a:gd name="T3" fmla="*/ 1 h 504"/>
                    <a:gd name="T4" fmla="*/ 1 w 192"/>
                    <a:gd name="T5" fmla="*/ 2 h 504"/>
                    <a:gd name="T6" fmla="*/ 1 w 192"/>
                    <a:gd name="T7" fmla="*/ 2 h 504"/>
                    <a:gd name="T8" fmla="*/ 1 w 192"/>
                    <a:gd name="T9" fmla="*/ 2 h 504"/>
                    <a:gd name="T10" fmla="*/ 1 w 192"/>
                    <a:gd name="T11" fmla="*/ 2 h 504"/>
                    <a:gd name="T12" fmla="*/ 1 w 192"/>
                    <a:gd name="T13" fmla="*/ 1 h 504"/>
                    <a:gd name="T14" fmla="*/ 1 w 192"/>
                    <a:gd name="T15" fmla="*/ 1 h 504"/>
                    <a:gd name="T16" fmla="*/ 1 w 192"/>
                    <a:gd name="T17" fmla="*/ 0 h 504"/>
                    <a:gd name="T18" fmla="*/ 0 w 192"/>
                    <a:gd name="T19" fmla="*/ 1 h 504"/>
                    <a:gd name="T20" fmla="*/ 0 w 192"/>
                    <a:gd name="T21" fmla="*/ 1 h 50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3839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2 w 390"/>
                    <a:gd name="T1" fmla="*/ 0 h 269"/>
                    <a:gd name="T2" fmla="*/ 2 w 390"/>
                    <a:gd name="T3" fmla="*/ 1 h 269"/>
                    <a:gd name="T4" fmla="*/ 1 w 390"/>
                    <a:gd name="T5" fmla="*/ 1 h 269"/>
                    <a:gd name="T6" fmla="*/ 0 w 390"/>
                    <a:gd name="T7" fmla="*/ 1 h 269"/>
                    <a:gd name="T8" fmla="*/ 0 w 390"/>
                    <a:gd name="T9" fmla="*/ 1 h 269"/>
                    <a:gd name="T10" fmla="*/ 2 w 390"/>
                    <a:gd name="T11" fmla="*/ 1 h 269"/>
                    <a:gd name="T12" fmla="*/ 2 w 390"/>
                    <a:gd name="T13" fmla="*/ 2 h 269"/>
                    <a:gd name="T14" fmla="*/ 2 w 390"/>
                    <a:gd name="T15" fmla="*/ 2 h 269"/>
                    <a:gd name="T16" fmla="*/ 2 w 390"/>
                    <a:gd name="T17" fmla="*/ 1 h 269"/>
                    <a:gd name="T18" fmla="*/ 1 w 390"/>
                    <a:gd name="T19" fmla="*/ 1 h 269"/>
                    <a:gd name="T20" fmla="*/ 2 w 390"/>
                    <a:gd name="T21" fmla="*/ 1 h 269"/>
                    <a:gd name="T22" fmla="*/ 2 w 390"/>
                    <a:gd name="T23" fmla="*/ 0 h 269"/>
                    <a:gd name="T24" fmla="*/ 2 w 390"/>
                    <a:gd name="T25" fmla="*/ 0 h 26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3840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1 h 424"/>
                    <a:gd name="T2" fmla="*/ 4 w 941"/>
                    <a:gd name="T3" fmla="*/ 0 h 424"/>
                    <a:gd name="T4" fmla="*/ 4 w 941"/>
                    <a:gd name="T5" fmla="*/ 1 h 424"/>
                    <a:gd name="T6" fmla="*/ 4 w 941"/>
                    <a:gd name="T7" fmla="*/ 1 h 424"/>
                    <a:gd name="T8" fmla="*/ 4 w 941"/>
                    <a:gd name="T9" fmla="*/ 2 h 424"/>
                    <a:gd name="T10" fmla="*/ 1 w 941"/>
                    <a:gd name="T11" fmla="*/ 2 h 424"/>
                    <a:gd name="T12" fmla="*/ 1 w 941"/>
                    <a:gd name="T13" fmla="*/ 2 h 424"/>
                    <a:gd name="T14" fmla="*/ 4 w 941"/>
                    <a:gd name="T15" fmla="*/ 1 h 424"/>
                    <a:gd name="T16" fmla="*/ 4 w 941"/>
                    <a:gd name="T17" fmla="*/ 1 h 424"/>
                    <a:gd name="T18" fmla="*/ 4 w 941"/>
                    <a:gd name="T19" fmla="*/ 1 h 424"/>
                    <a:gd name="T20" fmla="*/ 0 w 941"/>
                    <a:gd name="T21" fmla="*/ 1 h 424"/>
                    <a:gd name="T22" fmla="*/ 0 w 941"/>
                    <a:gd name="T23" fmla="*/ 1 h 424"/>
                    <a:gd name="T24" fmla="*/ 0 w 941"/>
                    <a:gd name="T25" fmla="*/ 1 h 42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3841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0 h 173"/>
                    <a:gd name="T2" fmla="*/ 1 w 488"/>
                    <a:gd name="T3" fmla="*/ 0 h 173"/>
                    <a:gd name="T4" fmla="*/ 1 w 488"/>
                    <a:gd name="T5" fmla="*/ 0 h 173"/>
                    <a:gd name="T6" fmla="*/ 2 w 488"/>
                    <a:gd name="T7" fmla="*/ 0 h 173"/>
                    <a:gd name="T8" fmla="*/ 2 w 488"/>
                    <a:gd name="T9" fmla="*/ 0 h 173"/>
                    <a:gd name="T10" fmla="*/ 2 w 488"/>
                    <a:gd name="T11" fmla="*/ 0 h 173"/>
                    <a:gd name="T12" fmla="*/ 1 w 488"/>
                    <a:gd name="T13" fmla="*/ 0 h 173"/>
                    <a:gd name="T14" fmla="*/ 1 w 488"/>
                    <a:gd name="T15" fmla="*/ 0 h 173"/>
                    <a:gd name="T16" fmla="*/ 1 w 488"/>
                    <a:gd name="T17" fmla="*/ 0 h 173"/>
                    <a:gd name="T18" fmla="*/ 1 w 488"/>
                    <a:gd name="T19" fmla="*/ 0 h 173"/>
                    <a:gd name="T20" fmla="*/ 2 w 488"/>
                    <a:gd name="T21" fmla="*/ 0 h 173"/>
                    <a:gd name="T22" fmla="*/ 2 w 488"/>
                    <a:gd name="T23" fmla="*/ 0 h 173"/>
                    <a:gd name="T24" fmla="*/ 2 w 488"/>
                    <a:gd name="T25" fmla="*/ 0 h 173"/>
                    <a:gd name="T26" fmla="*/ 1 w 488"/>
                    <a:gd name="T27" fmla="*/ 0 h 173"/>
                    <a:gd name="T28" fmla="*/ 0 w 488"/>
                    <a:gd name="T29" fmla="*/ 0 h 173"/>
                    <a:gd name="T30" fmla="*/ 0 w 488"/>
                    <a:gd name="T31" fmla="*/ 0 h 173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grpSp>
        <p:nvGrpSpPr>
          <p:cNvPr id="33803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33817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0 w 772"/>
                <a:gd name="T1" fmla="*/ 4 h 3266"/>
                <a:gd name="T2" fmla="*/ 0 w 772"/>
                <a:gd name="T3" fmla="*/ 4 h 3266"/>
                <a:gd name="T4" fmla="*/ 0 w 772"/>
                <a:gd name="T5" fmla="*/ 3 h 3266"/>
                <a:gd name="T6" fmla="*/ 0 w 772"/>
                <a:gd name="T7" fmla="*/ 3 h 3266"/>
                <a:gd name="T8" fmla="*/ 0 w 772"/>
                <a:gd name="T9" fmla="*/ 3 h 3266"/>
                <a:gd name="T10" fmla="*/ 0 w 772"/>
                <a:gd name="T11" fmla="*/ 3 h 3266"/>
                <a:gd name="T12" fmla="*/ 0 w 772"/>
                <a:gd name="T13" fmla="*/ 3 h 3266"/>
                <a:gd name="T14" fmla="*/ 0 w 772"/>
                <a:gd name="T15" fmla="*/ 3 h 3266"/>
                <a:gd name="T16" fmla="*/ 0 w 772"/>
                <a:gd name="T17" fmla="*/ 2 h 3266"/>
                <a:gd name="T18" fmla="*/ 0 w 772"/>
                <a:gd name="T19" fmla="*/ 2 h 3266"/>
                <a:gd name="T20" fmla="*/ 0 w 772"/>
                <a:gd name="T21" fmla="*/ 1 h 3266"/>
                <a:gd name="T22" fmla="*/ 0 w 772"/>
                <a:gd name="T23" fmla="*/ 1 h 3266"/>
                <a:gd name="T24" fmla="*/ 0 w 772"/>
                <a:gd name="T25" fmla="*/ 1 h 3266"/>
                <a:gd name="T26" fmla="*/ 0 w 772"/>
                <a:gd name="T27" fmla="*/ 1 h 3266"/>
                <a:gd name="T28" fmla="*/ 0 w 772"/>
                <a:gd name="T29" fmla="*/ 0 h 3266"/>
                <a:gd name="T30" fmla="*/ 0 w 772"/>
                <a:gd name="T31" fmla="*/ 0 h 3266"/>
                <a:gd name="T32" fmla="*/ 0 w 772"/>
                <a:gd name="T33" fmla="*/ 0 h 3266"/>
                <a:gd name="T34" fmla="*/ 0 w 772"/>
                <a:gd name="T35" fmla="*/ 1 h 3266"/>
                <a:gd name="T36" fmla="*/ 0 w 772"/>
                <a:gd name="T37" fmla="*/ 1 h 3266"/>
                <a:gd name="T38" fmla="*/ 0 w 772"/>
                <a:gd name="T39" fmla="*/ 1 h 3266"/>
                <a:gd name="T40" fmla="*/ 0 w 772"/>
                <a:gd name="T41" fmla="*/ 1 h 3266"/>
                <a:gd name="T42" fmla="*/ 0 w 772"/>
                <a:gd name="T43" fmla="*/ 2 h 3266"/>
                <a:gd name="T44" fmla="*/ 0 w 772"/>
                <a:gd name="T45" fmla="*/ 2 h 3266"/>
                <a:gd name="T46" fmla="*/ 0 w 772"/>
                <a:gd name="T47" fmla="*/ 3 h 3266"/>
                <a:gd name="T48" fmla="*/ 0 w 772"/>
                <a:gd name="T49" fmla="*/ 3 h 3266"/>
                <a:gd name="T50" fmla="*/ 0 w 772"/>
                <a:gd name="T51" fmla="*/ 3 h 3266"/>
                <a:gd name="T52" fmla="*/ 0 w 772"/>
                <a:gd name="T53" fmla="*/ 3 h 3266"/>
                <a:gd name="T54" fmla="*/ 0 w 772"/>
                <a:gd name="T55" fmla="*/ 3 h 3266"/>
                <a:gd name="T56" fmla="*/ 0 w 772"/>
                <a:gd name="T57" fmla="*/ 4 h 3266"/>
                <a:gd name="T58" fmla="*/ 0 w 772"/>
                <a:gd name="T59" fmla="*/ 4 h 3266"/>
                <a:gd name="T60" fmla="*/ 0 w 772"/>
                <a:gd name="T61" fmla="*/ 4 h 3266"/>
                <a:gd name="T62" fmla="*/ 0 w 772"/>
                <a:gd name="T63" fmla="*/ 4 h 3266"/>
                <a:gd name="T64" fmla="*/ 0 w 772"/>
                <a:gd name="T65" fmla="*/ 4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3818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0 w 772"/>
                <a:gd name="T1" fmla="*/ 13 h 3266"/>
                <a:gd name="T2" fmla="*/ 0 w 772"/>
                <a:gd name="T3" fmla="*/ 12 h 3266"/>
                <a:gd name="T4" fmla="*/ 0 w 772"/>
                <a:gd name="T5" fmla="*/ 11 h 3266"/>
                <a:gd name="T6" fmla="*/ 0 w 772"/>
                <a:gd name="T7" fmla="*/ 10 h 3266"/>
                <a:gd name="T8" fmla="*/ 0 w 772"/>
                <a:gd name="T9" fmla="*/ 9 h 3266"/>
                <a:gd name="T10" fmla="*/ 0 w 772"/>
                <a:gd name="T11" fmla="*/ 9 h 3266"/>
                <a:gd name="T12" fmla="*/ 0 w 772"/>
                <a:gd name="T13" fmla="*/ 8 h 3266"/>
                <a:gd name="T14" fmla="*/ 0 w 772"/>
                <a:gd name="T15" fmla="*/ 8 h 3266"/>
                <a:gd name="T16" fmla="*/ 0 w 772"/>
                <a:gd name="T17" fmla="*/ 7 h 3266"/>
                <a:gd name="T18" fmla="*/ 0 w 772"/>
                <a:gd name="T19" fmla="*/ 7 h 3266"/>
                <a:gd name="T20" fmla="*/ 0 w 772"/>
                <a:gd name="T21" fmla="*/ 5 h 3266"/>
                <a:gd name="T22" fmla="*/ 0 w 772"/>
                <a:gd name="T23" fmla="*/ 4 h 3266"/>
                <a:gd name="T24" fmla="*/ 0 w 772"/>
                <a:gd name="T25" fmla="*/ 3 h 3266"/>
                <a:gd name="T26" fmla="*/ 0 w 772"/>
                <a:gd name="T27" fmla="*/ 3 h 3266"/>
                <a:gd name="T28" fmla="*/ 0 w 772"/>
                <a:gd name="T29" fmla="*/ 2 h 3266"/>
                <a:gd name="T30" fmla="*/ 0 w 772"/>
                <a:gd name="T31" fmla="*/ 0 h 3266"/>
                <a:gd name="T32" fmla="*/ 0 w 772"/>
                <a:gd name="T33" fmla="*/ 2 h 3266"/>
                <a:gd name="T34" fmla="*/ 0 w 772"/>
                <a:gd name="T35" fmla="*/ 3 h 3266"/>
                <a:gd name="T36" fmla="*/ 0 w 772"/>
                <a:gd name="T37" fmla="*/ 3 h 3266"/>
                <a:gd name="T38" fmla="*/ 0 w 772"/>
                <a:gd name="T39" fmla="*/ 4 h 3266"/>
                <a:gd name="T40" fmla="*/ 0 w 772"/>
                <a:gd name="T41" fmla="*/ 5 h 3266"/>
                <a:gd name="T42" fmla="*/ 0 w 772"/>
                <a:gd name="T43" fmla="*/ 5 h 3266"/>
                <a:gd name="T44" fmla="*/ 0 w 772"/>
                <a:gd name="T45" fmla="*/ 7 h 3266"/>
                <a:gd name="T46" fmla="*/ 0 w 772"/>
                <a:gd name="T47" fmla="*/ 8 h 3266"/>
                <a:gd name="T48" fmla="*/ 0 w 772"/>
                <a:gd name="T49" fmla="*/ 9 h 3266"/>
                <a:gd name="T50" fmla="*/ 0 w 772"/>
                <a:gd name="T51" fmla="*/ 9 h 3266"/>
                <a:gd name="T52" fmla="*/ 0 w 772"/>
                <a:gd name="T53" fmla="*/ 10 h 3266"/>
                <a:gd name="T54" fmla="*/ 0 w 772"/>
                <a:gd name="T55" fmla="*/ 11 h 3266"/>
                <a:gd name="T56" fmla="*/ 0 w 772"/>
                <a:gd name="T57" fmla="*/ 12 h 3266"/>
                <a:gd name="T58" fmla="*/ 0 w 772"/>
                <a:gd name="T59" fmla="*/ 13 h 3266"/>
                <a:gd name="T60" fmla="*/ 0 w 772"/>
                <a:gd name="T61" fmla="*/ 13 h 3266"/>
                <a:gd name="T62" fmla="*/ 0 w 772"/>
                <a:gd name="T63" fmla="*/ 13 h 3266"/>
                <a:gd name="T64" fmla="*/ 0 w 772"/>
                <a:gd name="T65" fmla="*/ 13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3804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33805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33807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0 w 245"/>
                  <a:gd name="T1" fmla="*/ 0 h 806"/>
                  <a:gd name="T2" fmla="*/ 0 w 245"/>
                  <a:gd name="T3" fmla="*/ 0 h 806"/>
                  <a:gd name="T4" fmla="*/ 0 w 245"/>
                  <a:gd name="T5" fmla="*/ 0 h 806"/>
                  <a:gd name="T6" fmla="*/ 0 w 245"/>
                  <a:gd name="T7" fmla="*/ 0 h 806"/>
                  <a:gd name="T8" fmla="*/ 0 w 245"/>
                  <a:gd name="T9" fmla="*/ 0 h 806"/>
                  <a:gd name="T10" fmla="*/ 0 w 245"/>
                  <a:gd name="T11" fmla="*/ 0 h 806"/>
                  <a:gd name="T12" fmla="*/ 0 w 245"/>
                  <a:gd name="T13" fmla="*/ 0 h 806"/>
                  <a:gd name="T14" fmla="*/ 0 w 245"/>
                  <a:gd name="T15" fmla="*/ 0 h 80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33808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33809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0 w 604"/>
                    <a:gd name="T3" fmla="*/ 0 h 349"/>
                    <a:gd name="T4" fmla="*/ 0 w 604"/>
                    <a:gd name="T5" fmla="*/ 0 h 349"/>
                    <a:gd name="T6" fmla="*/ 0 w 604"/>
                    <a:gd name="T7" fmla="*/ 0 h 349"/>
                    <a:gd name="T8" fmla="*/ 0 w 604"/>
                    <a:gd name="T9" fmla="*/ 0 h 349"/>
                    <a:gd name="T10" fmla="*/ 0 w 604"/>
                    <a:gd name="T11" fmla="*/ 0 h 349"/>
                    <a:gd name="T12" fmla="*/ 0 w 604"/>
                    <a:gd name="T13" fmla="*/ 0 h 349"/>
                    <a:gd name="T14" fmla="*/ 0 w 604"/>
                    <a:gd name="T15" fmla="*/ 0 h 349"/>
                    <a:gd name="T16" fmla="*/ 0 w 604"/>
                    <a:gd name="T17" fmla="*/ 0 h 34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3810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66" y="314"/>
                  <a:ext cx="269" cy="438"/>
                </a:xfrm>
                <a:custGeom>
                  <a:avLst/>
                  <a:gdLst>
                    <a:gd name="T0" fmla="*/ 0 w 1064"/>
                    <a:gd name="T1" fmla="*/ 0 h 1230"/>
                    <a:gd name="T2" fmla="*/ 0 w 1064"/>
                    <a:gd name="T3" fmla="*/ 0 h 1230"/>
                    <a:gd name="T4" fmla="*/ 0 w 1064"/>
                    <a:gd name="T5" fmla="*/ 0 h 1230"/>
                    <a:gd name="T6" fmla="*/ 0 w 1064"/>
                    <a:gd name="T7" fmla="*/ 0 h 1230"/>
                    <a:gd name="T8" fmla="*/ 0 w 1064"/>
                    <a:gd name="T9" fmla="*/ 0 h 1230"/>
                    <a:gd name="T10" fmla="*/ 0 w 1064"/>
                    <a:gd name="T11" fmla="*/ 0 h 1230"/>
                    <a:gd name="T12" fmla="*/ 0 w 1064"/>
                    <a:gd name="T13" fmla="*/ 0 h 1230"/>
                    <a:gd name="T14" fmla="*/ 0 w 1064"/>
                    <a:gd name="T15" fmla="*/ 0 h 1230"/>
                    <a:gd name="T16" fmla="*/ 0 w 1064"/>
                    <a:gd name="T17" fmla="*/ 0 h 1230"/>
                    <a:gd name="T18" fmla="*/ 0 w 1064"/>
                    <a:gd name="T19" fmla="*/ 0 h 1230"/>
                    <a:gd name="T20" fmla="*/ 0 w 1064"/>
                    <a:gd name="T21" fmla="*/ 0 h 1230"/>
                    <a:gd name="T22" fmla="*/ 0 w 1064"/>
                    <a:gd name="T23" fmla="*/ 0 h 1230"/>
                    <a:gd name="T24" fmla="*/ 0 w 1064"/>
                    <a:gd name="T25" fmla="*/ 0 h 1230"/>
                    <a:gd name="T26" fmla="*/ 0 w 1064"/>
                    <a:gd name="T27" fmla="*/ 0 h 1230"/>
                    <a:gd name="T28" fmla="*/ 0 w 1064"/>
                    <a:gd name="T29" fmla="*/ 0 h 1230"/>
                    <a:gd name="T30" fmla="*/ 0 w 1064"/>
                    <a:gd name="T31" fmla="*/ 0 h 1230"/>
                    <a:gd name="T32" fmla="*/ 0 w 1064"/>
                    <a:gd name="T33" fmla="*/ 0 h 1230"/>
                    <a:gd name="T34" fmla="*/ 0 w 1064"/>
                    <a:gd name="T35" fmla="*/ 0 h 1230"/>
                    <a:gd name="T36" fmla="*/ 0 w 1064"/>
                    <a:gd name="T37" fmla="*/ 0 h 1230"/>
                    <a:gd name="T38" fmla="*/ 0 w 1064"/>
                    <a:gd name="T39" fmla="*/ 0 h 1230"/>
                    <a:gd name="T40" fmla="*/ 0 w 1064"/>
                    <a:gd name="T41" fmla="*/ 0 h 1230"/>
                    <a:gd name="T42" fmla="*/ 0 w 1064"/>
                    <a:gd name="T43" fmla="*/ 0 h 123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3811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76" y="164"/>
                  <a:ext cx="505" cy="898"/>
                </a:xfrm>
                <a:custGeom>
                  <a:avLst/>
                  <a:gdLst>
                    <a:gd name="T0" fmla="*/ 0 w 2002"/>
                    <a:gd name="T1" fmla="*/ 0 h 2521"/>
                    <a:gd name="T2" fmla="*/ 0 w 2002"/>
                    <a:gd name="T3" fmla="*/ 1 h 2521"/>
                    <a:gd name="T4" fmla="*/ 0 w 2002"/>
                    <a:gd name="T5" fmla="*/ 1 h 2521"/>
                    <a:gd name="T6" fmla="*/ 0 w 2002"/>
                    <a:gd name="T7" fmla="*/ 0 h 2521"/>
                    <a:gd name="T8" fmla="*/ 0 w 2002"/>
                    <a:gd name="T9" fmla="*/ 0 h 2521"/>
                    <a:gd name="T10" fmla="*/ 0 w 2002"/>
                    <a:gd name="T11" fmla="*/ 0 h 25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3812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0 w 3007"/>
                    <a:gd name="T1" fmla="*/ 1 h 3771"/>
                    <a:gd name="T2" fmla="*/ 0 w 3007"/>
                    <a:gd name="T3" fmla="*/ 1 h 3771"/>
                    <a:gd name="T4" fmla="*/ 0 w 3007"/>
                    <a:gd name="T5" fmla="*/ 1 h 3771"/>
                    <a:gd name="T6" fmla="*/ 0 w 3007"/>
                    <a:gd name="T7" fmla="*/ 1 h 3771"/>
                    <a:gd name="T8" fmla="*/ 0 w 3007"/>
                    <a:gd name="T9" fmla="*/ 1 h 3771"/>
                    <a:gd name="T10" fmla="*/ 0 w 3007"/>
                    <a:gd name="T11" fmla="*/ 1 h 3771"/>
                    <a:gd name="T12" fmla="*/ 0 w 3007"/>
                    <a:gd name="T13" fmla="*/ 1 h 3771"/>
                    <a:gd name="T14" fmla="*/ 0 w 3007"/>
                    <a:gd name="T15" fmla="*/ 0 h 3771"/>
                    <a:gd name="T16" fmla="*/ 0 w 3007"/>
                    <a:gd name="T17" fmla="*/ 0 h 3771"/>
                    <a:gd name="T18" fmla="*/ 0 w 3007"/>
                    <a:gd name="T19" fmla="*/ 0 h 3771"/>
                    <a:gd name="T20" fmla="*/ 0 w 3007"/>
                    <a:gd name="T21" fmla="*/ 0 h 3771"/>
                    <a:gd name="T22" fmla="*/ 0 w 3007"/>
                    <a:gd name="T23" fmla="*/ 0 h 3771"/>
                    <a:gd name="T24" fmla="*/ 0 w 3007"/>
                    <a:gd name="T25" fmla="*/ 1 h 3771"/>
                    <a:gd name="T26" fmla="*/ 0 w 3007"/>
                    <a:gd name="T27" fmla="*/ 1 h 3771"/>
                    <a:gd name="T28" fmla="*/ 0 w 3007"/>
                    <a:gd name="T29" fmla="*/ 1 h 3771"/>
                    <a:gd name="T30" fmla="*/ 0 w 3007"/>
                    <a:gd name="T31" fmla="*/ 1 h 3771"/>
                    <a:gd name="T32" fmla="*/ 0 w 3007"/>
                    <a:gd name="T33" fmla="*/ 1 h 3771"/>
                    <a:gd name="T34" fmla="*/ 0 w 3007"/>
                    <a:gd name="T35" fmla="*/ 1 h 3771"/>
                    <a:gd name="T36" fmla="*/ 0 w 3007"/>
                    <a:gd name="T37" fmla="*/ 1 h 3771"/>
                    <a:gd name="T38" fmla="*/ 0 w 3007"/>
                    <a:gd name="T39" fmla="*/ 1 h 3771"/>
                    <a:gd name="T40" fmla="*/ 0 w 3007"/>
                    <a:gd name="T41" fmla="*/ 1 h 3771"/>
                    <a:gd name="T42" fmla="*/ 0 w 3007"/>
                    <a:gd name="T43" fmla="*/ 1 h 3771"/>
                    <a:gd name="T44" fmla="*/ 0 w 3007"/>
                    <a:gd name="T45" fmla="*/ 1 h 3771"/>
                    <a:gd name="T46" fmla="*/ 0 w 3007"/>
                    <a:gd name="T47" fmla="*/ 1 h 3771"/>
                    <a:gd name="T48" fmla="*/ 0 w 3007"/>
                    <a:gd name="T49" fmla="*/ 1 h 3771"/>
                    <a:gd name="T50" fmla="*/ 0 w 3007"/>
                    <a:gd name="T51" fmla="*/ 1 h 3771"/>
                    <a:gd name="T52" fmla="*/ 0 w 3007"/>
                    <a:gd name="T53" fmla="*/ 1 h 3771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3813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315" y="879"/>
                  <a:ext cx="169" cy="122"/>
                </a:xfrm>
                <a:custGeom>
                  <a:avLst/>
                  <a:gdLst>
                    <a:gd name="T0" fmla="*/ 0 w 673"/>
                    <a:gd name="T1" fmla="*/ 0 h 342"/>
                    <a:gd name="T2" fmla="*/ 0 w 673"/>
                    <a:gd name="T3" fmla="*/ 0 h 342"/>
                    <a:gd name="T4" fmla="*/ 0 w 673"/>
                    <a:gd name="T5" fmla="*/ 0 h 342"/>
                    <a:gd name="T6" fmla="*/ 0 w 673"/>
                    <a:gd name="T7" fmla="*/ 0 h 342"/>
                    <a:gd name="T8" fmla="*/ 0 w 673"/>
                    <a:gd name="T9" fmla="*/ 0 h 342"/>
                    <a:gd name="T10" fmla="*/ 0 w 673"/>
                    <a:gd name="T11" fmla="*/ 0 h 342"/>
                    <a:gd name="T12" fmla="*/ 0 w 673"/>
                    <a:gd name="T13" fmla="*/ 0 h 342"/>
                    <a:gd name="T14" fmla="*/ 0 w 673"/>
                    <a:gd name="T15" fmla="*/ 0 h 34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3814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788"/>
                  <a:ext cx="181" cy="144"/>
                </a:xfrm>
                <a:custGeom>
                  <a:avLst/>
                  <a:gdLst>
                    <a:gd name="T0" fmla="*/ 0 w 716"/>
                    <a:gd name="T1" fmla="*/ 0 h 403"/>
                    <a:gd name="T2" fmla="*/ 0 w 716"/>
                    <a:gd name="T3" fmla="*/ 0 h 403"/>
                    <a:gd name="T4" fmla="*/ 0 w 716"/>
                    <a:gd name="T5" fmla="*/ 0 h 403"/>
                    <a:gd name="T6" fmla="*/ 0 w 716"/>
                    <a:gd name="T7" fmla="*/ 0 h 403"/>
                    <a:gd name="T8" fmla="*/ 0 w 716"/>
                    <a:gd name="T9" fmla="*/ 0 h 403"/>
                    <a:gd name="T10" fmla="*/ 0 w 716"/>
                    <a:gd name="T11" fmla="*/ 0 h 403"/>
                    <a:gd name="T12" fmla="*/ 0 w 716"/>
                    <a:gd name="T13" fmla="*/ 0 h 403"/>
                    <a:gd name="T14" fmla="*/ 0 w 716"/>
                    <a:gd name="T15" fmla="*/ 0 h 40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3815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>
                    <a:gd name="T0" fmla="*/ 0 w 717"/>
                    <a:gd name="T1" fmla="*/ 0 h 411"/>
                    <a:gd name="T2" fmla="*/ 0 w 717"/>
                    <a:gd name="T3" fmla="*/ 0 h 411"/>
                    <a:gd name="T4" fmla="*/ 0 w 717"/>
                    <a:gd name="T5" fmla="*/ 0 h 411"/>
                    <a:gd name="T6" fmla="*/ 0 w 717"/>
                    <a:gd name="T7" fmla="*/ 0 h 411"/>
                    <a:gd name="T8" fmla="*/ 0 w 717"/>
                    <a:gd name="T9" fmla="*/ 0 h 411"/>
                    <a:gd name="T10" fmla="*/ 0 w 717"/>
                    <a:gd name="T11" fmla="*/ 0 h 411"/>
                    <a:gd name="T12" fmla="*/ 0 w 717"/>
                    <a:gd name="T13" fmla="*/ 0 h 411"/>
                    <a:gd name="T14" fmla="*/ 0 w 717"/>
                    <a:gd name="T15" fmla="*/ 0 h 41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3816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65" y="124"/>
                  <a:ext cx="179" cy="138"/>
                </a:xfrm>
                <a:custGeom>
                  <a:avLst/>
                  <a:gdLst>
                    <a:gd name="T0" fmla="*/ 0 w 709"/>
                    <a:gd name="T1" fmla="*/ 0 h 386"/>
                    <a:gd name="T2" fmla="*/ 0 w 709"/>
                    <a:gd name="T3" fmla="*/ 0 h 386"/>
                    <a:gd name="T4" fmla="*/ 0 w 709"/>
                    <a:gd name="T5" fmla="*/ 0 h 386"/>
                    <a:gd name="T6" fmla="*/ 0 w 709"/>
                    <a:gd name="T7" fmla="*/ 0 h 386"/>
                    <a:gd name="T8" fmla="*/ 0 w 709"/>
                    <a:gd name="T9" fmla="*/ 0 h 386"/>
                    <a:gd name="T10" fmla="*/ 0 w 709"/>
                    <a:gd name="T11" fmla="*/ 0 h 386"/>
                    <a:gd name="T12" fmla="*/ 0 w 709"/>
                    <a:gd name="T13" fmla="*/ 0 h 386"/>
                    <a:gd name="T14" fmla="*/ 0 w 709"/>
                    <a:gd name="T15" fmla="*/ 0 h 38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33806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502418" r:id="rId1"/>
    <p:sldLayoutId id="2147502265" r:id="rId2"/>
    <p:sldLayoutId id="2147502266" r:id="rId3"/>
    <p:sldLayoutId id="2147502267" r:id="rId4"/>
    <p:sldLayoutId id="2147502268" r:id="rId5"/>
    <p:sldLayoutId id="2147502269" r:id="rId6"/>
    <p:sldLayoutId id="2147502270" r:id="rId7"/>
    <p:sldLayoutId id="2147502271" r:id="rId8"/>
    <p:sldLayoutId id="2147502272" r:id="rId9"/>
    <p:sldLayoutId id="2147502273" r:id="rId10"/>
    <p:sldLayoutId id="2147502274" r:id="rId11"/>
    <p:sldLayoutId id="2147502275" r:id="rId12"/>
    <p:sldLayoutId id="2147502276" r:id="rId13"/>
    <p:sldLayoutId id="2147502277" r:id="rId14"/>
    <p:sldLayoutId id="2147502278" r:id="rId15"/>
    <p:sldLayoutId id="2147502279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8" name="Group 2"/>
          <p:cNvGrpSpPr>
            <a:grpSpLocks/>
          </p:cNvGrpSpPr>
          <p:nvPr/>
        </p:nvGrpSpPr>
        <p:grpSpPr bwMode="auto">
          <a:xfrm>
            <a:off x="0" y="0"/>
            <a:ext cx="2667000" cy="6858000"/>
            <a:chOff x="0" y="0"/>
            <a:chExt cx="1680" cy="4320"/>
          </a:xfrm>
        </p:grpSpPr>
        <p:sp>
          <p:nvSpPr>
            <p:cNvPr id="181251" name="Rectangle 3">
              <a:extLst/>
            </p:cNvPr>
            <p:cNvSpPr>
              <a:spLocks noChangeArrowheads="1"/>
            </p:cNvSpPr>
            <p:nvPr/>
          </p:nvSpPr>
          <p:spPr bwMode="hidden">
            <a:xfrm>
              <a:off x="124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5490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ru-RU" sz="1800" dirty="0">
                <a:latin typeface="Arial" charset="0"/>
                <a:cs typeface="Arial" charset="0"/>
              </a:endParaRPr>
            </a:p>
          </p:txBody>
        </p:sp>
        <p:pic>
          <p:nvPicPr>
            <p:cNvPr id="34825" name="Picture 4" descr="slidemaster_med3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0" y="0"/>
              <a:ext cx="1348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1253" name="Rectangle 5">
            <a:extLst/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438400" y="228600"/>
            <a:ext cx="6400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Образец заголовка</a:t>
            </a:r>
          </a:p>
        </p:txBody>
      </p:sp>
      <p:sp>
        <p:nvSpPr>
          <p:cNvPr id="181254" name="Rectangle 6">
            <a:extLst/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438400" y="1600200"/>
            <a:ext cx="6400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</a:p>
        </p:txBody>
      </p:sp>
      <p:sp>
        <p:nvSpPr>
          <p:cNvPr id="181255" name="Rectangle 7">
            <a:extLst/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248400"/>
            <a:ext cx="1901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1256" name="Rectangle 8">
            <a:extLst/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1257" name="Rectangle 9">
            <a:extLst/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fld id="{8685D7CD-88D9-491E-8135-4FBAFE7109B1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2419" r:id="rId1"/>
    <p:sldLayoutId id="2147502280" r:id="rId2"/>
    <p:sldLayoutId id="2147502281" r:id="rId3"/>
    <p:sldLayoutId id="2147502282" r:id="rId4"/>
    <p:sldLayoutId id="2147502283" r:id="rId5"/>
    <p:sldLayoutId id="2147502284" r:id="rId6"/>
    <p:sldLayoutId id="2147502285" r:id="rId7"/>
    <p:sldLayoutId id="2147502286" r:id="rId8"/>
    <p:sldLayoutId id="2147502287" r:id="rId9"/>
    <p:sldLayoutId id="2147502288" r:id="rId10"/>
    <p:sldLayoutId id="2147502289" r:id="rId11"/>
  </p:sldLayoutIdLst>
  <p:transition spd="slow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anose="05000000000000000000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anose="05000000000000000000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UA" smtClean="0"/>
              <a:t>Образец заголовка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UA" smtClean="0"/>
              <a:t>Образец текста</a:t>
            </a:r>
          </a:p>
          <a:p>
            <a:pPr lvl="1"/>
            <a:r>
              <a:rPr lang="en-US" altLang="ru-UA" smtClean="0"/>
              <a:t>Второй уровень</a:t>
            </a:r>
          </a:p>
          <a:p>
            <a:pPr lvl="2"/>
            <a:r>
              <a:rPr lang="en-US" altLang="ru-UA" smtClean="0"/>
              <a:t>Третий уровень</a:t>
            </a:r>
          </a:p>
          <a:p>
            <a:pPr lvl="3"/>
            <a:r>
              <a:rPr lang="en-US" altLang="ru-UA" smtClean="0"/>
              <a:t>Четвертый уровень</a:t>
            </a:r>
          </a:p>
          <a:p>
            <a:pPr lvl="4"/>
            <a:r>
              <a:rPr lang="en-US" altLang="ru-UA" smtClean="0"/>
              <a:t>Пятый уровень</a:t>
            </a:r>
          </a:p>
        </p:txBody>
      </p:sp>
      <p:sp>
        <p:nvSpPr>
          <p:cNvPr id="190468" name="Rectangle 4">
            <a:extLst/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0469" name="Rectangle 5">
            <a:extLst/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0470" name="Rectangle 6">
            <a:extLst/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B2159469-7247-46FF-B9D5-B99A0D2EA3D3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2290" r:id="rId1"/>
    <p:sldLayoutId id="2147502291" r:id="rId2"/>
    <p:sldLayoutId id="2147502292" r:id="rId3"/>
    <p:sldLayoutId id="2147502293" r:id="rId4"/>
    <p:sldLayoutId id="2147502294" r:id="rId5"/>
    <p:sldLayoutId id="2147502295" r:id="rId6"/>
    <p:sldLayoutId id="2147502296" r:id="rId7"/>
    <p:sldLayoutId id="2147502297" r:id="rId8"/>
    <p:sldLayoutId id="2147502298" r:id="rId9"/>
    <p:sldLayoutId id="2147502299" r:id="rId10"/>
    <p:sldLayoutId id="2147502300" r:id="rId11"/>
    <p:sldLayoutId id="2147502301" r:id="rId12"/>
    <p:sldLayoutId id="2147502302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6" name="Group 2"/>
          <p:cNvGrpSpPr>
            <a:grpSpLocks/>
          </p:cNvGrpSpPr>
          <p:nvPr/>
        </p:nvGrpSpPr>
        <p:grpSpPr bwMode="auto">
          <a:xfrm>
            <a:off x="0" y="0"/>
            <a:ext cx="2667000" cy="6858000"/>
            <a:chOff x="0" y="0"/>
            <a:chExt cx="1680" cy="4320"/>
          </a:xfrm>
        </p:grpSpPr>
        <p:sp>
          <p:nvSpPr>
            <p:cNvPr id="181251" name="Rectangle 3">
              <a:extLst/>
            </p:cNvPr>
            <p:cNvSpPr>
              <a:spLocks noChangeArrowheads="1"/>
            </p:cNvSpPr>
            <p:nvPr/>
          </p:nvSpPr>
          <p:spPr bwMode="hidden">
            <a:xfrm>
              <a:off x="124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5490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ru-RU" sz="1800" dirty="0">
                <a:latin typeface="Arial" charset="0"/>
                <a:cs typeface="Arial" charset="0"/>
              </a:endParaRPr>
            </a:p>
          </p:txBody>
        </p:sp>
        <p:pic>
          <p:nvPicPr>
            <p:cNvPr id="36873" name="Picture 4" descr="slidemaster_med3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0" y="0"/>
              <a:ext cx="1348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1253" name="Rectangle 5">
            <a:extLst/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438400" y="228600"/>
            <a:ext cx="6400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Образец заголовка</a:t>
            </a:r>
          </a:p>
        </p:txBody>
      </p:sp>
      <p:sp>
        <p:nvSpPr>
          <p:cNvPr id="181254" name="Rectangle 6">
            <a:extLst/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438400" y="1600200"/>
            <a:ext cx="6400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</a:p>
        </p:txBody>
      </p:sp>
      <p:sp>
        <p:nvSpPr>
          <p:cNvPr id="181255" name="Rectangle 7">
            <a:extLst/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248400"/>
            <a:ext cx="1901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1256" name="Rectangle 8">
            <a:extLst/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1257" name="Rectangle 9">
            <a:extLst/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fld id="{7A1B9505-329C-4DEE-9559-1F7018208F3C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2420" r:id="rId1"/>
    <p:sldLayoutId id="2147502303" r:id="rId2"/>
    <p:sldLayoutId id="2147502304" r:id="rId3"/>
    <p:sldLayoutId id="2147502305" r:id="rId4"/>
    <p:sldLayoutId id="2147502306" r:id="rId5"/>
    <p:sldLayoutId id="2147502307" r:id="rId6"/>
    <p:sldLayoutId id="2147502308" r:id="rId7"/>
    <p:sldLayoutId id="2147502309" r:id="rId8"/>
    <p:sldLayoutId id="2147502310" r:id="rId9"/>
    <p:sldLayoutId id="2147502311" r:id="rId10"/>
    <p:sldLayoutId id="2147502312" r:id="rId11"/>
  </p:sldLayoutIdLst>
  <p:transition spd="slow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anose="05000000000000000000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anose="05000000000000000000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UA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UA" smtClean="0"/>
              <a:t>Образец текста</a:t>
            </a:r>
          </a:p>
          <a:p>
            <a:pPr lvl="1"/>
            <a:r>
              <a:rPr lang="en-US" altLang="ru-UA" smtClean="0"/>
              <a:t>Второй уровень</a:t>
            </a:r>
          </a:p>
          <a:p>
            <a:pPr lvl="2"/>
            <a:r>
              <a:rPr lang="en-US" altLang="ru-UA" smtClean="0"/>
              <a:t>Третий уровень</a:t>
            </a:r>
          </a:p>
          <a:p>
            <a:pPr lvl="3"/>
            <a:r>
              <a:rPr lang="en-US" altLang="ru-UA" smtClean="0"/>
              <a:t>Четвертый уровень</a:t>
            </a:r>
          </a:p>
          <a:p>
            <a:pPr lvl="4"/>
            <a:r>
              <a:rPr lang="en-US" altLang="ru-UA" smtClean="0"/>
              <a:t>Пятый уровень</a:t>
            </a:r>
          </a:p>
        </p:txBody>
      </p:sp>
      <p:sp>
        <p:nvSpPr>
          <p:cNvPr id="190468" name="Rectangle 4">
            <a:extLst/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0469" name="Rectangle 5">
            <a:extLst/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0470" name="Rectangle 6">
            <a:extLst/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D8479288-8C33-4845-BD45-621BE4CDA71D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1941" r:id="rId1"/>
    <p:sldLayoutId id="2147501942" r:id="rId2"/>
    <p:sldLayoutId id="2147501943" r:id="rId3"/>
    <p:sldLayoutId id="2147501944" r:id="rId4"/>
    <p:sldLayoutId id="2147501945" r:id="rId5"/>
    <p:sldLayoutId id="2147501946" r:id="rId6"/>
    <p:sldLayoutId id="2147501947" r:id="rId7"/>
    <p:sldLayoutId id="2147501948" r:id="rId8"/>
    <p:sldLayoutId id="2147501949" r:id="rId9"/>
    <p:sldLayoutId id="2147501950" r:id="rId10"/>
    <p:sldLayoutId id="2147501951" r:id="rId11"/>
    <p:sldLayoutId id="2147501952" r:id="rId12"/>
    <p:sldLayoutId id="2147501953" r:id="rId13"/>
    <p:sldLayoutId id="2147501954" r:id="rId14"/>
    <p:sldLayoutId id="2147501955" r:id="rId15"/>
    <p:sldLayoutId id="2147501956" r:id="rId16"/>
    <p:sldLayoutId id="2147501957" r:id="rId17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UA" smtClean="0"/>
              <a:t>Образец заголовка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UA" smtClean="0"/>
              <a:t>Образец текста</a:t>
            </a:r>
          </a:p>
          <a:p>
            <a:pPr lvl="1"/>
            <a:r>
              <a:rPr lang="en-US" altLang="ru-UA" smtClean="0"/>
              <a:t>Второй уровень</a:t>
            </a:r>
          </a:p>
          <a:p>
            <a:pPr lvl="2"/>
            <a:r>
              <a:rPr lang="en-US" altLang="ru-UA" smtClean="0"/>
              <a:t>Третий уровень</a:t>
            </a:r>
          </a:p>
          <a:p>
            <a:pPr lvl="3"/>
            <a:r>
              <a:rPr lang="en-US" altLang="ru-UA" smtClean="0"/>
              <a:t>Четвертый уровень</a:t>
            </a:r>
          </a:p>
          <a:p>
            <a:pPr lvl="4"/>
            <a:r>
              <a:rPr lang="en-US" altLang="ru-UA" smtClean="0"/>
              <a:t>Пятый уровень</a:t>
            </a:r>
          </a:p>
        </p:txBody>
      </p:sp>
      <p:sp>
        <p:nvSpPr>
          <p:cNvPr id="190468" name="Rectangle 4">
            <a:extLst/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0469" name="Rectangle 5">
            <a:extLst/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0470" name="Rectangle 6">
            <a:extLst/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EC76505A-6F1B-44CA-A43F-AD9CE05F1C72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2313" r:id="rId1"/>
    <p:sldLayoutId id="2147502314" r:id="rId2"/>
    <p:sldLayoutId id="2147502315" r:id="rId3"/>
    <p:sldLayoutId id="2147502316" r:id="rId4"/>
    <p:sldLayoutId id="2147502317" r:id="rId5"/>
    <p:sldLayoutId id="2147502318" r:id="rId6"/>
    <p:sldLayoutId id="2147502319" r:id="rId7"/>
    <p:sldLayoutId id="2147502320" r:id="rId8"/>
    <p:sldLayoutId id="2147502321" r:id="rId9"/>
    <p:sldLayoutId id="2147502322" r:id="rId10"/>
    <p:sldLayoutId id="2147502323" r:id="rId11"/>
    <p:sldLayoutId id="2147502324" r:id="rId12"/>
    <p:sldLayoutId id="214750232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14" name="Group 2"/>
          <p:cNvGrpSpPr>
            <a:grpSpLocks/>
          </p:cNvGrpSpPr>
          <p:nvPr/>
        </p:nvGrpSpPr>
        <p:grpSpPr bwMode="auto">
          <a:xfrm>
            <a:off x="0" y="0"/>
            <a:ext cx="2667000" cy="6858000"/>
            <a:chOff x="0" y="0"/>
            <a:chExt cx="1680" cy="4320"/>
          </a:xfrm>
        </p:grpSpPr>
        <p:sp>
          <p:nvSpPr>
            <p:cNvPr id="181251" name="Rectangle 3">
              <a:extLst/>
            </p:cNvPr>
            <p:cNvSpPr>
              <a:spLocks noChangeArrowheads="1"/>
            </p:cNvSpPr>
            <p:nvPr/>
          </p:nvSpPr>
          <p:spPr bwMode="hidden">
            <a:xfrm>
              <a:off x="124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5490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ru-RU" sz="1800" dirty="0">
                <a:latin typeface="Arial" charset="0"/>
                <a:cs typeface="Arial" charset="0"/>
              </a:endParaRPr>
            </a:p>
          </p:txBody>
        </p:sp>
        <p:pic>
          <p:nvPicPr>
            <p:cNvPr id="38921" name="Picture 4" descr="slidemaster_med3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0" y="0"/>
              <a:ext cx="1348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1253" name="Rectangle 5">
            <a:extLst/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438400" y="228600"/>
            <a:ext cx="6400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Образец заголовка</a:t>
            </a:r>
          </a:p>
        </p:txBody>
      </p:sp>
      <p:sp>
        <p:nvSpPr>
          <p:cNvPr id="181254" name="Rectangle 6">
            <a:extLst/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438400" y="1600200"/>
            <a:ext cx="6400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</a:p>
        </p:txBody>
      </p:sp>
      <p:sp>
        <p:nvSpPr>
          <p:cNvPr id="181255" name="Rectangle 7">
            <a:extLst/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248400"/>
            <a:ext cx="1901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1256" name="Rectangle 8">
            <a:extLst/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1257" name="Rectangle 9">
            <a:extLst/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fld id="{CC3F0AFF-43EB-47F3-ACDB-EF68984BACF6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2421" r:id="rId1"/>
    <p:sldLayoutId id="2147502326" r:id="rId2"/>
    <p:sldLayoutId id="2147502327" r:id="rId3"/>
    <p:sldLayoutId id="2147502328" r:id="rId4"/>
    <p:sldLayoutId id="2147502329" r:id="rId5"/>
    <p:sldLayoutId id="2147502330" r:id="rId6"/>
    <p:sldLayoutId id="2147502331" r:id="rId7"/>
    <p:sldLayoutId id="2147502332" r:id="rId8"/>
    <p:sldLayoutId id="2147502333" r:id="rId9"/>
    <p:sldLayoutId id="2147502334" r:id="rId10"/>
    <p:sldLayoutId id="2147502335" r:id="rId11"/>
    <p:sldLayoutId id="2147502336" r:id="rId12"/>
  </p:sldLayoutIdLst>
  <p:transition spd="slow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anose="05000000000000000000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anose="05000000000000000000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UA" smtClean="0"/>
              <a:t>Образец заголовка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UA" smtClean="0"/>
              <a:t>Образец текста</a:t>
            </a:r>
          </a:p>
          <a:p>
            <a:pPr lvl="1"/>
            <a:r>
              <a:rPr lang="en-US" altLang="ru-UA" smtClean="0"/>
              <a:t>Второй уровень</a:t>
            </a:r>
          </a:p>
          <a:p>
            <a:pPr lvl="2"/>
            <a:r>
              <a:rPr lang="en-US" altLang="ru-UA" smtClean="0"/>
              <a:t>Третий уровень</a:t>
            </a:r>
          </a:p>
          <a:p>
            <a:pPr lvl="3"/>
            <a:r>
              <a:rPr lang="en-US" altLang="ru-UA" smtClean="0"/>
              <a:t>Четвертый уровень</a:t>
            </a:r>
          </a:p>
          <a:p>
            <a:pPr lvl="4"/>
            <a:r>
              <a:rPr lang="en-US" altLang="ru-UA" smtClean="0"/>
              <a:t>Пятый уровень</a:t>
            </a:r>
          </a:p>
        </p:txBody>
      </p:sp>
      <p:sp>
        <p:nvSpPr>
          <p:cNvPr id="190468" name="Rectangle 4">
            <a:extLst/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0469" name="Rectangle 5">
            <a:extLst/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0470" name="Rectangle 6">
            <a:extLst/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91172638-4E32-486D-BCD1-E617822743CE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2337" r:id="rId1"/>
    <p:sldLayoutId id="2147502338" r:id="rId2"/>
    <p:sldLayoutId id="2147502339" r:id="rId3"/>
    <p:sldLayoutId id="2147502340" r:id="rId4"/>
    <p:sldLayoutId id="2147502341" r:id="rId5"/>
    <p:sldLayoutId id="2147502342" r:id="rId6"/>
    <p:sldLayoutId id="2147502343" r:id="rId7"/>
    <p:sldLayoutId id="2147502344" r:id="rId8"/>
    <p:sldLayoutId id="2147502345" r:id="rId9"/>
    <p:sldLayoutId id="2147502346" r:id="rId10"/>
    <p:sldLayoutId id="2147502347" r:id="rId11"/>
    <p:sldLayoutId id="2147502348" r:id="rId12"/>
    <p:sldLayoutId id="2147502349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0" y="0"/>
            <a:ext cx="2667000" cy="6858000"/>
            <a:chOff x="0" y="0"/>
            <a:chExt cx="1680" cy="4320"/>
          </a:xfrm>
        </p:grpSpPr>
        <p:sp>
          <p:nvSpPr>
            <p:cNvPr id="181251" name="Rectangle 3">
              <a:extLst/>
            </p:cNvPr>
            <p:cNvSpPr>
              <a:spLocks noChangeArrowheads="1"/>
            </p:cNvSpPr>
            <p:nvPr/>
          </p:nvSpPr>
          <p:spPr bwMode="hidden">
            <a:xfrm>
              <a:off x="124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5490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ru-RU" sz="1800" dirty="0">
                <a:latin typeface="Arial" charset="0"/>
                <a:cs typeface="Arial" charset="0"/>
              </a:endParaRPr>
            </a:p>
          </p:txBody>
        </p:sp>
        <p:pic>
          <p:nvPicPr>
            <p:cNvPr id="4105" name="Picture 4" descr="slidemaster_med3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0" y="0"/>
              <a:ext cx="1348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1253" name="Rectangle 5">
            <a:extLst/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438400" y="228600"/>
            <a:ext cx="6400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Образец заголовка</a:t>
            </a:r>
          </a:p>
        </p:txBody>
      </p:sp>
      <p:sp>
        <p:nvSpPr>
          <p:cNvPr id="181254" name="Rectangle 6">
            <a:extLst/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438400" y="1600200"/>
            <a:ext cx="6400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</a:p>
        </p:txBody>
      </p:sp>
      <p:sp>
        <p:nvSpPr>
          <p:cNvPr id="181255" name="Rectangle 7">
            <a:extLst/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248400"/>
            <a:ext cx="1901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1256" name="Rectangle 8">
            <a:extLst/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1257" name="Rectangle 9">
            <a:extLst/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fld id="{493CE042-7556-46E1-A0C4-D5860C454AF6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2362" r:id="rId1"/>
    <p:sldLayoutId id="2147501958" r:id="rId2"/>
    <p:sldLayoutId id="2147501959" r:id="rId3"/>
    <p:sldLayoutId id="2147501960" r:id="rId4"/>
    <p:sldLayoutId id="2147501961" r:id="rId5"/>
    <p:sldLayoutId id="2147501962" r:id="rId6"/>
    <p:sldLayoutId id="2147501963" r:id="rId7"/>
    <p:sldLayoutId id="2147501964" r:id="rId8"/>
    <p:sldLayoutId id="2147501965" r:id="rId9"/>
    <p:sldLayoutId id="2147501966" r:id="rId10"/>
    <p:sldLayoutId id="2147501967" r:id="rId11"/>
  </p:sldLayoutIdLst>
  <p:transition spd="slow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anose="05000000000000000000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anose="05000000000000000000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UA" smtClean="0"/>
              <a:t>Образец заголовка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UA" smtClean="0"/>
              <a:t>Образец текста</a:t>
            </a:r>
          </a:p>
          <a:p>
            <a:pPr lvl="1"/>
            <a:r>
              <a:rPr lang="en-US" altLang="ru-UA" smtClean="0"/>
              <a:t>Второй уровень</a:t>
            </a:r>
          </a:p>
          <a:p>
            <a:pPr lvl="2"/>
            <a:r>
              <a:rPr lang="en-US" altLang="ru-UA" smtClean="0"/>
              <a:t>Третий уровень</a:t>
            </a:r>
          </a:p>
          <a:p>
            <a:pPr lvl="3"/>
            <a:r>
              <a:rPr lang="en-US" altLang="ru-UA" smtClean="0"/>
              <a:t>Четвертый уровень</a:t>
            </a:r>
          </a:p>
          <a:p>
            <a:pPr lvl="4"/>
            <a:r>
              <a:rPr lang="en-US" altLang="ru-UA" smtClean="0"/>
              <a:t>Пятый уровень</a:t>
            </a:r>
          </a:p>
        </p:txBody>
      </p:sp>
      <p:sp>
        <p:nvSpPr>
          <p:cNvPr id="190468" name="Rectangle 4">
            <a:extLst/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0469" name="Rectangle 5">
            <a:extLst/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0470" name="Rectangle 6">
            <a:extLst/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F42D4F90-628E-4150-BF10-2E4C29627C0E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1968" r:id="rId1"/>
    <p:sldLayoutId id="2147501969" r:id="rId2"/>
    <p:sldLayoutId id="2147501970" r:id="rId3"/>
    <p:sldLayoutId id="2147501971" r:id="rId4"/>
    <p:sldLayoutId id="2147501972" r:id="rId5"/>
    <p:sldLayoutId id="2147501973" r:id="rId6"/>
    <p:sldLayoutId id="2147501974" r:id="rId7"/>
    <p:sldLayoutId id="2147501975" r:id="rId8"/>
    <p:sldLayoutId id="2147501976" r:id="rId9"/>
    <p:sldLayoutId id="2147501977" r:id="rId10"/>
    <p:sldLayoutId id="2147501978" r:id="rId11"/>
    <p:sldLayoutId id="2147501979" r:id="rId12"/>
    <p:sldLayoutId id="2147501980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0" y="0"/>
            <a:ext cx="2667000" cy="6858000"/>
            <a:chOff x="0" y="0"/>
            <a:chExt cx="1680" cy="4320"/>
          </a:xfrm>
        </p:grpSpPr>
        <p:sp>
          <p:nvSpPr>
            <p:cNvPr id="181251" name="Rectangle 3">
              <a:extLst/>
            </p:cNvPr>
            <p:cNvSpPr>
              <a:spLocks noChangeArrowheads="1"/>
            </p:cNvSpPr>
            <p:nvPr/>
          </p:nvSpPr>
          <p:spPr bwMode="hidden">
            <a:xfrm>
              <a:off x="124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5490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ru-RU" sz="1800" dirty="0">
                <a:latin typeface="Arial" charset="0"/>
                <a:cs typeface="Arial" charset="0"/>
              </a:endParaRPr>
            </a:p>
          </p:txBody>
        </p:sp>
        <p:pic>
          <p:nvPicPr>
            <p:cNvPr id="6153" name="Picture 4" descr="slidemaster_med3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0" y="0"/>
              <a:ext cx="1348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1253" name="Rectangle 5">
            <a:extLst/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438400" y="228600"/>
            <a:ext cx="6400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Образец заголовка</a:t>
            </a:r>
          </a:p>
        </p:txBody>
      </p:sp>
      <p:sp>
        <p:nvSpPr>
          <p:cNvPr id="181254" name="Rectangle 6">
            <a:extLst/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438400" y="1600200"/>
            <a:ext cx="6400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</a:p>
        </p:txBody>
      </p:sp>
      <p:sp>
        <p:nvSpPr>
          <p:cNvPr id="181255" name="Rectangle 7">
            <a:extLst/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248400"/>
            <a:ext cx="1901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1256" name="Rectangle 8">
            <a:extLst/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1257" name="Rectangle 9">
            <a:extLst/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fld id="{1DB66AF4-5384-48F5-9E6E-071888777A76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2363" r:id="rId1"/>
    <p:sldLayoutId id="2147501981" r:id="rId2"/>
    <p:sldLayoutId id="2147501982" r:id="rId3"/>
    <p:sldLayoutId id="2147501983" r:id="rId4"/>
    <p:sldLayoutId id="2147501984" r:id="rId5"/>
    <p:sldLayoutId id="2147501985" r:id="rId6"/>
    <p:sldLayoutId id="2147501986" r:id="rId7"/>
    <p:sldLayoutId id="2147501987" r:id="rId8"/>
    <p:sldLayoutId id="2147501988" r:id="rId9"/>
    <p:sldLayoutId id="2147501989" r:id="rId10"/>
    <p:sldLayoutId id="2147501990" r:id="rId11"/>
    <p:sldLayoutId id="2147501991" r:id="rId12"/>
  </p:sldLayoutIdLst>
  <p:transition spd="slow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anose="05000000000000000000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anose="05000000000000000000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UA" smtClean="0"/>
              <a:t>Образец заголовка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UA" smtClean="0"/>
              <a:t>Образец текста</a:t>
            </a:r>
          </a:p>
          <a:p>
            <a:pPr lvl="1"/>
            <a:r>
              <a:rPr lang="en-US" altLang="ru-UA" smtClean="0"/>
              <a:t>Второй уровень</a:t>
            </a:r>
          </a:p>
          <a:p>
            <a:pPr lvl="2"/>
            <a:r>
              <a:rPr lang="en-US" altLang="ru-UA" smtClean="0"/>
              <a:t>Третий уровень</a:t>
            </a:r>
          </a:p>
          <a:p>
            <a:pPr lvl="3"/>
            <a:r>
              <a:rPr lang="en-US" altLang="ru-UA" smtClean="0"/>
              <a:t>Четвертый уровень</a:t>
            </a:r>
          </a:p>
          <a:p>
            <a:pPr lvl="4"/>
            <a:r>
              <a:rPr lang="en-US" altLang="ru-UA" smtClean="0"/>
              <a:t>Пятый уровень</a:t>
            </a:r>
          </a:p>
        </p:txBody>
      </p:sp>
      <p:sp>
        <p:nvSpPr>
          <p:cNvPr id="190468" name="Rectangle 4">
            <a:extLst/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0469" name="Rectangle 5">
            <a:extLst/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0470" name="Rectangle 6">
            <a:extLst/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9F2D3B63-DA3F-469F-92D4-8F66F8BB41D5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1992" r:id="rId1"/>
    <p:sldLayoutId id="2147501993" r:id="rId2"/>
    <p:sldLayoutId id="2147501994" r:id="rId3"/>
    <p:sldLayoutId id="2147501995" r:id="rId4"/>
    <p:sldLayoutId id="2147501996" r:id="rId5"/>
    <p:sldLayoutId id="2147501997" r:id="rId6"/>
    <p:sldLayoutId id="2147501998" r:id="rId7"/>
    <p:sldLayoutId id="2147501999" r:id="rId8"/>
    <p:sldLayoutId id="2147502000" r:id="rId9"/>
    <p:sldLayoutId id="2147502001" r:id="rId10"/>
    <p:sldLayoutId id="2147502002" r:id="rId11"/>
    <p:sldLayoutId id="2147502003" r:id="rId12"/>
    <p:sldLayoutId id="2147502004" r:id="rId13"/>
    <p:sldLayoutId id="2147502005" r:id="rId14"/>
    <p:sldLayoutId id="2147502006" r:id="rId15"/>
    <p:sldLayoutId id="2147502007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"/>
          <p:cNvGrpSpPr>
            <a:grpSpLocks/>
          </p:cNvGrpSpPr>
          <p:nvPr/>
        </p:nvGrpSpPr>
        <p:grpSpPr bwMode="auto">
          <a:xfrm>
            <a:off x="0" y="0"/>
            <a:ext cx="2667000" cy="6858000"/>
            <a:chOff x="0" y="0"/>
            <a:chExt cx="1680" cy="4320"/>
          </a:xfrm>
        </p:grpSpPr>
        <p:sp>
          <p:nvSpPr>
            <p:cNvPr id="181251" name="Rectangle 3">
              <a:extLst/>
            </p:cNvPr>
            <p:cNvSpPr>
              <a:spLocks noChangeArrowheads="1"/>
            </p:cNvSpPr>
            <p:nvPr/>
          </p:nvSpPr>
          <p:spPr bwMode="hidden">
            <a:xfrm>
              <a:off x="124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5490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ru-RU" sz="1800" dirty="0">
                <a:latin typeface="Arial" charset="0"/>
                <a:cs typeface="Arial" charset="0"/>
              </a:endParaRPr>
            </a:p>
          </p:txBody>
        </p:sp>
        <p:pic>
          <p:nvPicPr>
            <p:cNvPr id="8201" name="Picture 4" descr="slidemaster_med3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0" y="0"/>
              <a:ext cx="1348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1253" name="Rectangle 5">
            <a:extLst/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438400" y="228600"/>
            <a:ext cx="6400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Образец заголовка</a:t>
            </a:r>
          </a:p>
        </p:txBody>
      </p:sp>
      <p:sp>
        <p:nvSpPr>
          <p:cNvPr id="181254" name="Rectangle 6">
            <a:extLst/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438400" y="1600200"/>
            <a:ext cx="6400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</a:p>
        </p:txBody>
      </p:sp>
      <p:sp>
        <p:nvSpPr>
          <p:cNvPr id="181255" name="Rectangle 7">
            <a:extLst/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248400"/>
            <a:ext cx="1901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1256" name="Rectangle 8">
            <a:extLst/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1257" name="Rectangle 9">
            <a:extLst/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fld id="{3B660F8A-6BFC-40FB-8C74-894934245481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2364" r:id="rId1"/>
    <p:sldLayoutId id="2147502008" r:id="rId2"/>
    <p:sldLayoutId id="2147502009" r:id="rId3"/>
    <p:sldLayoutId id="2147502010" r:id="rId4"/>
    <p:sldLayoutId id="2147502011" r:id="rId5"/>
    <p:sldLayoutId id="2147502012" r:id="rId6"/>
    <p:sldLayoutId id="2147502013" r:id="rId7"/>
    <p:sldLayoutId id="2147502014" r:id="rId8"/>
    <p:sldLayoutId id="2147502015" r:id="rId9"/>
    <p:sldLayoutId id="2147502016" r:id="rId10"/>
    <p:sldLayoutId id="2147502017" r:id="rId11"/>
  </p:sldLayoutIdLst>
  <p:transition spd="slow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anose="05000000000000000000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anose="05000000000000000000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UA" smtClean="0"/>
              <a:t>Образец заголовка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UA" smtClean="0"/>
              <a:t>Образец текста</a:t>
            </a:r>
          </a:p>
          <a:p>
            <a:pPr lvl="1"/>
            <a:r>
              <a:rPr lang="en-US" altLang="ru-UA" smtClean="0"/>
              <a:t>Второй уровень</a:t>
            </a:r>
          </a:p>
          <a:p>
            <a:pPr lvl="2"/>
            <a:r>
              <a:rPr lang="en-US" altLang="ru-UA" smtClean="0"/>
              <a:t>Третий уровень</a:t>
            </a:r>
          </a:p>
          <a:p>
            <a:pPr lvl="3"/>
            <a:r>
              <a:rPr lang="en-US" altLang="ru-UA" smtClean="0"/>
              <a:t>Четвертый уровень</a:t>
            </a:r>
          </a:p>
          <a:p>
            <a:pPr lvl="4"/>
            <a:r>
              <a:rPr lang="en-US" altLang="ru-UA" smtClean="0"/>
              <a:t>Пятый уровень</a:t>
            </a:r>
          </a:p>
        </p:txBody>
      </p:sp>
      <p:sp>
        <p:nvSpPr>
          <p:cNvPr id="190468" name="Rectangle 4">
            <a:extLst/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0469" name="Rectangle 5">
            <a:extLst/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0470" name="Rectangle 6">
            <a:extLst/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71667721-455A-4A8E-8288-A82EBE27BE24}" type="slidenum">
              <a:rPr lang="en-US" altLang="ru-UA"/>
              <a:pPr>
                <a:defRPr/>
              </a:pPr>
              <a:t>‹#›</a:t>
            </a:fld>
            <a:endParaRPr lang="en-US" altLang="ru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2018" r:id="rId1"/>
    <p:sldLayoutId id="2147502019" r:id="rId2"/>
    <p:sldLayoutId id="2147502020" r:id="rId3"/>
    <p:sldLayoutId id="2147502021" r:id="rId4"/>
    <p:sldLayoutId id="2147502022" r:id="rId5"/>
    <p:sldLayoutId id="2147502023" r:id="rId6"/>
    <p:sldLayoutId id="2147502024" r:id="rId7"/>
    <p:sldLayoutId id="2147502025" r:id="rId8"/>
    <p:sldLayoutId id="2147502026" r:id="rId9"/>
    <p:sldLayoutId id="2147502027" r:id="rId10"/>
    <p:sldLayoutId id="2147502028" r:id="rId11"/>
    <p:sldLayoutId id="2147502029" r:id="rId12"/>
    <p:sldLayoutId id="2147502030" r:id="rId13"/>
    <p:sldLayoutId id="2147502031" r:id="rId14"/>
    <p:sldLayoutId id="2147502032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5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5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5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5.xml"/><Relationship Id="rId6" Type="http://schemas.openxmlformats.org/officeDocument/2006/relationships/image" Target="../media/image7.png"/><Relationship Id="rId5" Type="http://schemas.openxmlformats.org/officeDocument/2006/relationships/hyperlink" Target="https://do.nmu.org.ua/course/view.php?id=3784" TargetMode="Externa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5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1656184" cy="2016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Объект 4"/>
          <p:cNvPicPr>
            <a:picLocks noGrp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88640"/>
            <a:ext cx="1512705" cy="129614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1331640" y="1916832"/>
            <a:ext cx="6552728" cy="138499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 err="1" smtClean="0">
                <a:solidFill>
                  <a:srgbClr val="0000CC"/>
                </a:solidFill>
              </a:rPr>
              <a:t>Галузь</a:t>
            </a:r>
            <a:r>
              <a:rPr lang="ru-RU" sz="2800" i="1" dirty="0" smtClean="0">
                <a:solidFill>
                  <a:srgbClr val="0000CC"/>
                </a:solidFill>
              </a:rPr>
              <a:t> </a:t>
            </a:r>
            <a:r>
              <a:rPr lang="ru-RU" sz="2800" i="1" dirty="0" err="1" smtClean="0">
                <a:solidFill>
                  <a:srgbClr val="0000CC"/>
                </a:solidFill>
              </a:rPr>
              <a:t>знань</a:t>
            </a:r>
            <a:r>
              <a:rPr lang="ru-RU" sz="2800" i="1" dirty="0" smtClean="0">
                <a:solidFill>
                  <a:srgbClr val="0000CC"/>
                </a:solidFill>
              </a:rPr>
              <a:t> : </a:t>
            </a:r>
          </a:p>
          <a:p>
            <a:pPr algn="ctr"/>
            <a:r>
              <a:rPr lang="ru-RU" sz="2800" b="1" dirty="0" smtClean="0">
                <a:solidFill>
                  <a:srgbClr val="0000CC"/>
                </a:solidFill>
              </a:rPr>
              <a:t>05 </a:t>
            </a:r>
            <a:r>
              <a:rPr lang="ru-RU" sz="2800" b="1" dirty="0" err="1" smtClean="0">
                <a:solidFill>
                  <a:srgbClr val="0000CC"/>
                </a:solidFill>
              </a:rPr>
              <a:t>Соціальні</a:t>
            </a:r>
            <a:r>
              <a:rPr lang="ru-RU" sz="2800" b="1" dirty="0" smtClean="0">
                <a:solidFill>
                  <a:srgbClr val="0000CC"/>
                </a:solidFill>
              </a:rPr>
              <a:t> та </a:t>
            </a:r>
            <a:r>
              <a:rPr lang="ru-RU" sz="2800" b="1" dirty="0" err="1" smtClean="0">
                <a:solidFill>
                  <a:srgbClr val="0000CC"/>
                </a:solidFill>
              </a:rPr>
              <a:t>поведінкові</a:t>
            </a:r>
            <a:r>
              <a:rPr lang="ru-RU" sz="2800" b="1" dirty="0" smtClean="0">
                <a:solidFill>
                  <a:srgbClr val="0000CC"/>
                </a:solidFill>
              </a:rPr>
              <a:t> науки</a:t>
            </a:r>
          </a:p>
          <a:p>
            <a:pPr algn="ctr"/>
            <a:r>
              <a:rPr lang="ru-RU" sz="2800" b="1" dirty="0" smtClean="0">
                <a:solidFill>
                  <a:srgbClr val="0000CC"/>
                </a:solidFill>
              </a:rPr>
              <a:t>07 </a:t>
            </a:r>
            <a:r>
              <a:rPr lang="ru-RU" sz="2800" b="1" dirty="0" err="1" smtClean="0">
                <a:solidFill>
                  <a:srgbClr val="0000CC"/>
                </a:solidFill>
              </a:rPr>
              <a:t>Управління</a:t>
            </a:r>
            <a:r>
              <a:rPr lang="ru-RU" sz="2800" b="1" dirty="0" smtClean="0">
                <a:solidFill>
                  <a:srgbClr val="0000CC"/>
                </a:solidFill>
              </a:rPr>
              <a:t> та </a:t>
            </a:r>
            <a:r>
              <a:rPr lang="ru-RU" sz="2800" b="1" dirty="0" err="1" smtClean="0">
                <a:solidFill>
                  <a:srgbClr val="0000CC"/>
                </a:solidFill>
              </a:rPr>
              <a:t>адміністрування</a:t>
            </a:r>
            <a:endParaRPr lang="ru-RU" sz="2800" b="1" dirty="0">
              <a:solidFill>
                <a:srgbClr val="0000CC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21790" y="332656"/>
            <a:ext cx="5328592" cy="1200329"/>
          </a:xfrm>
          <a:prstGeom prst="rect">
            <a:avLst/>
          </a:prstGeom>
          <a:solidFill>
            <a:srgbClr val="00B0F0"/>
          </a:solidFill>
          <a:ln>
            <a:solidFill>
              <a:srgbClr val="0000CC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3600" dirty="0" err="1">
                <a:solidFill>
                  <a:srgbClr val="000066"/>
                </a:solidFill>
              </a:rPr>
              <a:t>Н</a:t>
            </a:r>
            <a:r>
              <a:rPr lang="ru-RU" sz="3600" dirty="0" err="1" smtClean="0">
                <a:solidFill>
                  <a:srgbClr val="000066"/>
                </a:solidFill>
              </a:rPr>
              <a:t>авчальна</a:t>
            </a:r>
            <a:r>
              <a:rPr lang="ru-RU" sz="3600" dirty="0" smtClean="0">
                <a:solidFill>
                  <a:srgbClr val="000066"/>
                </a:solidFill>
              </a:rPr>
              <a:t> </a:t>
            </a:r>
            <a:r>
              <a:rPr lang="ru-RU" sz="3600" dirty="0" err="1" smtClean="0">
                <a:solidFill>
                  <a:srgbClr val="000066"/>
                </a:solidFill>
              </a:rPr>
              <a:t>дисципліна</a:t>
            </a:r>
            <a:r>
              <a:rPr lang="ru-RU" sz="3600" dirty="0" smtClean="0">
                <a:solidFill>
                  <a:srgbClr val="000066"/>
                </a:solidFill>
              </a:rPr>
              <a:t> </a:t>
            </a:r>
            <a:r>
              <a:rPr lang="ru-RU" sz="3600" b="1" dirty="0" smtClean="0">
                <a:solidFill>
                  <a:srgbClr val="000066"/>
                </a:solidFill>
                <a:latin typeface="Arial Narrow" panose="020B0606020202030204" pitchFamily="34" charset="0"/>
              </a:rPr>
              <a:t>«</a:t>
            </a:r>
            <a:r>
              <a:rPr lang="ru-RU" sz="3600" b="1" dirty="0" err="1" smtClean="0">
                <a:solidFill>
                  <a:srgbClr val="000066"/>
                </a:solidFill>
                <a:latin typeface="Arial Narrow" panose="020B0606020202030204" pitchFamily="34" charset="0"/>
              </a:rPr>
              <a:t>Рекламна</a:t>
            </a:r>
            <a:r>
              <a:rPr lang="ru-RU" sz="3600" b="1" dirty="0" smtClean="0">
                <a:solidFill>
                  <a:srgbClr val="000066"/>
                </a:solidFill>
                <a:latin typeface="Arial Narrow" panose="020B0606020202030204" pitchFamily="34" charset="0"/>
              </a:rPr>
              <a:t> </a:t>
            </a:r>
            <a:r>
              <a:rPr lang="ru-RU" sz="3600" b="1" dirty="0" err="1" smtClean="0">
                <a:solidFill>
                  <a:srgbClr val="000066"/>
                </a:solidFill>
                <a:latin typeface="Arial Narrow" panose="020B0606020202030204" pitchFamily="34" charset="0"/>
              </a:rPr>
              <a:t>діяльність</a:t>
            </a:r>
            <a:r>
              <a:rPr lang="ru-RU" sz="3600" b="1" dirty="0" smtClean="0">
                <a:solidFill>
                  <a:srgbClr val="000066"/>
                </a:solidFill>
                <a:latin typeface="Arial Narrow" panose="020B0606020202030204" pitchFamily="34" charset="0"/>
              </a:rPr>
              <a:t>» </a:t>
            </a:r>
            <a:endParaRPr lang="ru-RU" sz="3600" b="1" dirty="0">
              <a:solidFill>
                <a:srgbClr val="000066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3568" y="3487648"/>
            <a:ext cx="7776864" cy="2908489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2800" i="1" u="sng" dirty="0" smtClean="0">
                <a:solidFill>
                  <a:srgbClr val="0000FF"/>
                </a:solidFill>
              </a:rPr>
              <a:t>Для </a:t>
            </a:r>
            <a:r>
              <a:rPr lang="ru-RU" sz="2800" i="1" u="sng" dirty="0" err="1" smtClean="0">
                <a:solidFill>
                  <a:srgbClr val="0000FF"/>
                </a:solidFill>
              </a:rPr>
              <a:t>спеціальностей</a:t>
            </a:r>
            <a:r>
              <a:rPr lang="ru-RU" sz="2800" i="1" u="sng" dirty="0" smtClean="0">
                <a:solidFill>
                  <a:srgbClr val="0000FF"/>
                </a:solidFill>
              </a:rPr>
              <a:t>: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3000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051 </a:t>
            </a:r>
            <a:r>
              <a:rPr lang="ru-RU" sz="3000" dirty="0" err="1" smtClean="0">
                <a:solidFill>
                  <a:srgbClr val="0000FF"/>
                </a:solidFill>
                <a:latin typeface="Arial Narrow" panose="020B0606020202030204" pitchFamily="34" charset="0"/>
              </a:rPr>
              <a:t>Економіка</a:t>
            </a:r>
            <a:r>
              <a:rPr lang="ru-RU" sz="3000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 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3000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071 </a:t>
            </a:r>
            <a:r>
              <a:rPr lang="ru-RU" sz="3000" dirty="0" err="1" smtClean="0">
                <a:solidFill>
                  <a:srgbClr val="0000FF"/>
                </a:solidFill>
                <a:latin typeface="Arial Narrow" panose="020B0606020202030204" pitchFamily="34" charset="0"/>
              </a:rPr>
              <a:t>Облік</a:t>
            </a:r>
            <a:r>
              <a:rPr lang="ru-RU" sz="3000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 і </a:t>
            </a:r>
            <a:r>
              <a:rPr lang="ru-RU" sz="3000" dirty="0" err="1" smtClean="0">
                <a:solidFill>
                  <a:srgbClr val="0000FF"/>
                </a:solidFill>
                <a:latin typeface="Arial Narrow" panose="020B0606020202030204" pitchFamily="34" charset="0"/>
              </a:rPr>
              <a:t>оподаткування</a:t>
            </a:r>
            <a:r>
              <a:rPr lang="ru-RU" sz="3000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 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3000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072 </a:t>
            </a:r>
            <a:r>
              <a:rPr lang="ru-RU" sz="3000" dirty="0" err="1" smtClean="0">
                <a:solidFill>
                  <a:srgbClr val="0000FF"/>
                </a:solidFill>
                <a:latin typeface="Arial Narrow" panose="020B0606020202030204" pitchFamily="34" charset="0"/>
              </a:rPr>
              <a:t>Фінанси</a:t>
            </a:r>
            <a:r>
              <a:rPr lang="ru-RU" sz="3000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, </a:t>
            </a:r>
            <a:r>
              <a:rPr lang="ru-RU" sz="3000" dirty="0" err="1" smtClean="0">
                <a:solidFill>
                  <a:srgbClr val="0000FF"/>
                </a:solidFill>
                <a:latin typeface="Arial Narrow" panose="020B0606020202030204" pitchFamily="34" charset="0"/>
              </a:rPr>
              <a:t>банківська</a:t>
            </a:r>
            <a:r>
              <a:rPr lang="ru-RU" sz="3000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 справа та </a:t>
            </a:r>
            <a:r>
              <a:rPr lang="ru-RU" sz="3000" dirty="0" err="1" smtClean="0">
                <a:solidFill>
                  <a:srgbClr val="0000FF"/>
                </a:solidFill>
                <a:latin typeface="Arial Narrow" panose="020B0606020202030204" pitchFamily="34" charset="0"/>
              </a:rPr>
              <a:t>страхування</a:t>
            </a:r>
            <a:r>
              <a:rPr lang="ru-RU" sz="3000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 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3000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075 Маркетинг </a:t>
            </a:r>
          </a:p>
        </p:txBody>
      </p:sp>
    </p:spTree>
    <p:extLst>
      <p:ext uri="{BB962C8B-B14F-4D97-AF65-F5344CB8AC3E}">
        <p14:creationId xmlns:p14="http://schemas.microsoft.com/office/powerpoint/2010/main" val="266673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1656184" cy="2016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Объект 4"/>
          <p:cNvPicPr>
            <a:picLocks noGrp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88640"/>
            <a:ext cx="1512705" cy="129614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395000" y="2060848"/>
            <a:ext cx="8353464" cy="95410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 err="1" smtClean="0">
                <a:solidFill>
                  <a:srgbClr val="0000CC"/>
                </a:solidFill>
              </a:rPr>
              <a:t>Загальний</a:t>
            </a:r>
            <a:r>
              <a:rPr lang="ru-RU" sz="2800" i="1" dirty="0" smtClean="0">
                <a:solidFill>
                  <a:srgbClr val="0000CC"/>
                </a:solidFill>
              </a:rPr>
              <a:t> </a:t>
            </a:r>
            <a:r>
              <a:rPr lang="ru-RU" sz="2800" i="1" dirty="0" err="1" smtClean="0">
                <a:solidFill>
                  <a:srgbClr val="0000CC"/>
                </a:solidFill>
              </a:rPr>
              <a:t>обсяг</a:t>
            </a:r>
            <a:r>
              <a:rPr lang="ru-RU" sz="2800" i="1" dirty="0" smtClean="0">
                <a:solidFill>
                  <a:srgbClr val="0000CC"/>
                </a:solidFill>
              </a:rPr>
              <a:t>:  </a:t>
            </a:r>
          </a:p>
          <a:p>
            <a:pPr algn="ctr"/>
            <a:r>
              <a:rPr lang="ru-RU" sz="2800" b="1" dirty="0" smtClean="0">
                <a:solidFill>
                  <a:srgbClr val="0000CC"/>
                </a:solidFill>
              </a:rPr>
              <a:t>4 </a:t>
            </a:r>
            <a:r>
              <a:rPr lang="ru-RU" sz="2800" b="1" dirty="0" err="1" smtClean="0">
                <a:solidFill>
                  <a:srgbClr val="0000CC"/>
                </a:solidFill>
              </a:rPr>
              <a:t>кредити</a:t>
            </a:r>
            <a:r>
              <a:rPr lang="ru-RU" sz="2800" b="1" dirty="0" smtClean="0">
                <a:solidFill>
                  <a:srgbClr val="0000CC"/>
                </a:solidFill>
              </a:rPr>
              <a:t> ЄКТС (120 годин)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7008" y="3068960"/>
            <a:ext cx="8353464" cy="95410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 smtClean="0">
                <a:solidFill>
                  <a:srgbClr val="0000CC"/>
                </a:solidFill>
              </a:rPr>
              <a:t>Форма </a:t>
            </a:r>
            <a:r>
              <a:rPr lang="ru-RU" sz="2800" i="1" dirty="0" err="1" smtClean="0">
                <a:solidFill>
                  <a:srgbClr val="0000CC"/>
                </a:solidFill>
              </a:rPr>
              <a:t>підсумкового</a:t>
            </a:r>
            <a:r>
              <a:rPr lang="ru-RU" sz="2800" i="1" dirty="0" smtClean="0">
                <a:solidFill>
                  <a:srgbClr val="0000CC"/>
                </a:solidFill>
              </a:rPr>
              <a:t> контролю: </a:t>
            </a:r>
          </a:p>
          <a:p>
            <a:pPr algn="ctr"/>
            <a:r>
              <a:rPr lang="ru-RU" sz="2800" b="1" dirty="0" err="1" smtClean="0">
                <a:solidFill>
                  <a:srgbClr val="0000CC"/>
                </a:solidFill>
              </a:rPr>
              <a:t>іспит</a:t>
            </a:r>
            <a:endParaRPr lang="ru-RU" sz="2800" b="1" dirty="0" smtClean="0">
              <a:solidFill>
                <a:srgbClr val="0000C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7008" y="4005064"/>
            <a:ext cx="8353464" cy="138499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 err="1" smtClean="0">
                <a:solidFill>
                  <a:srgbClr val="0000CC"/>
                </a:solidFill>
              </a:rPr>
              <a:t>Термін</a:t>
            </a:r>
            <a:r>
              <a:rPr lang="ru-RU" sz="2800" i="1" dirty="0" smtClean="0">
                <a:solidFill>
                  <a:srgbClr val="0000CC"/>
                </a:solidFill>
              </a:rPr>
              <a:t> </a:t>
            </a:r>
            <a:r>
              <a:rPr lang="ru-RU" sz="2800" i="1" dirty="0" err="1" smtClean="0">
                <a:solidFill>
                  <a:srgbClr val="0000CC"/>
                </a:solidFill>
              </a:rPr>
              <a:t>викладання</a:t>
            </a:r>
            <a:r>
              <a:rPr lang="ru-RU" sz="2800" i="1" dirty="0" smtClean="0">
                <a:solidFill>
                  <a:srgbClr val="0000CC"/>
                </a:solidFill>
              </a:rPr>
              <a:t>: </a:t>
            </a:r>
          </a:p>
          <a:p>
            <a:pPr algn="ctr"/>
            <a:r>
              <a:rPr lang="ru-RU" sz="2800" b="1" dirty="0" smtClean="0">
                <a:solidFill>
                  <a:srgbClr val="0000CC"/>
                </a:solidFill>
              </a:rPr>
              <a:t>2-й семестр, 3,4 </a:t>
            </a:r>
            <a:r>
              <a:rPr lang="ru-RU" sz="2800" b="1" dirty="0" err="1" smtClean="0">
                <a:solidFill>
                  <a:srgbClr val="0000CC"/>
                </a:solidFill>
              </a:rPr>
              <a:t>чверті</a:t>
            </a:r>
            <a:endParaRPr lang="ru-RU" sz="2800" b="1" dirty="0" smtClean="0">
              <a:solidFill>
                <a:srgbClr val="0000CC"/>
              </a:solidFill>
            </a:endParaRPr>
          </a:p>
          <a:p>
            <a:pPr algn="ctr"/>
            <a:r>
              <a:rPr lang="ru-RU" sz="2800" dirty="0" smtClean="0">
                <a:solidFill>
                  <a:srgbClr val="0000CC"/>
                </a:solidFill>
              </a:rPr>
              <a:t>3 год./</a:t>
            </a:r>
            <a:r>
              <a:rPr lang="ru-RU" sz="2800" dirty="0" err="1" smtClean="0">
                <a:solidFill>
                  <a:srgbClr val="0000CC"/>
                </a:solidFill>
              </a:rPr>
              <a:t>тиждень</a:t>
            </a:r>
            <a:r>
              <a:rPr lang="ru-RU" sz="2800" dirty="0">
                <a:solidFill>
                  <a:srgbClr val="0000CC"/>
                </a:solidFill>
              </a:rPr>
              <a:t> </a:t>
            </a:r>
            <a:r>
              <a:rPr lang="ru-RU" sz="2800" dirty="0" smtClean="0">
                <a:solidFill>
                  <a:srgbClr val="0000CC"/>
                </a:solidFill>
              </a:rPr>
              <a:t>(17 </a:t>
            </a:r>
            <a:r>
              <a:rPr lang="ru-RU" sz="2800" dirty="0" err="1" smtClean="0">
                <a:solidFill>
                  <a:srgbClr val="0000CC"/>
                </a:solidFill>
              </a:rPr>
              <a:t>тижн</a:t>
            </a:r>
            <a:r>
              <a:rPr lang="ru-RU" sz="2800" dirty="0" smtClean="0">
                <a:solidFill>
                  <a:srgbClr val="0000CC"/>
                </a:solidFill>
              </a:rPr>
              <a:t>. = 15+2)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3528" y="5656258"/>
            <a:ext cx="8353464" cy="52322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 err="1" smtClean="0">
                <a:solidFill>
                  <a:srgbClr val="0000CC"/>
                </a:solidFill>
              </a:rPr>
              <a:t>Мова</a:t>
            </a:r>
            <a:r>
              <a:rPr lang="ru-RU" sz="2800" i="1" dirty="0" smtClean="0">
                <a:solidFill>
                  <a:srgbClr val="0000CC"/>
                </a:solidFill>
              </a:rPr>
              <a:t> </a:t>
            </a:r>
            <a:r>
              <a:rPr lang="ru-RU" sz="2800" i="1" dirty="0" err="1" smtClean="0">
                <a:solidFill>
                  <a:srgbClr val="0000CC"/>
                </a:solidFill>
              </a:rPr>
              <a:t>викладання</a:t>
            </a:r>
            <a:r>
              <a:rPr lang="ru-RU" sz="2800" i="1" dirty="0" smtClean="0">
                <a:solidFill>
                  <a:srgbClr val="0000CC"/>
                </a:solidFill>
              </a:rPr>
              <a:t> - </a:t>
            </a:r>
            <a:r>
              <a:rPr lang="ru-RU" sz="2800" b="1" dirty="0" err="1" smtClean="0">
                <a:solidFill>
                  <a:srgbClr val="0000CC"/>
                </a:solidFill>
              </a:rPr>
              <a:t>українська</a:t>
            </a:r>
            <a:r>
              <a:rPr lang="ru-RU" sz="2800" dirty="0" smtClean="0">
                <a:solidFill>
                  <a:srgbClr val="0000CC"/>
                </a:solidFill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21790" y="404664"/>
            <a:ext cx="5328592" cy="1200329"/>
          </a:xfrm>
          <a:prstGeom prst="rect">
            <a:avLst/>
          </a:prstGeom>
          <a:solidFill>
            <a:srgbClr val="00B0F0"/>
          </a:solidFill>
          <a:ln>
            <a:solidFill>
              <a:srgbClr val="0000CC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3600" dirty="0" err="1">
                <a:solidFill>
                  <a:srgbClr val="000066"/>
                </a:solidFill>
              </a:rPr>
              <a:t>Н</a:t>
            </a:r>
            <a:r>
              <a:rPr lang="ru-RU" sz="3600" dirty="0" err="1" smtClean="0">
                <a:solidFill>
                  <a:srgbClr val="000066"/>
                </a:solidFill>
              </a:rPr>
              <a:t>авчальна</a:t>
            </a:r>
            <a:r>
              <a:rPr lang="ru-RU" sz="3600" dirty="0" smtClean="0">
                <a:solidFill>
                  <a:srgbClr val="000066"/>
                </a:solidFill>
              </a:rPr>
              <a:t> </a:t>
            </a:r>
            <a:r>
              <a:rPr lang="ru-RU" sz="3600" dirty="0" err="1" smtClean="0">
                <a:solidFill>
                  <a:srgbClr val="000066"/>
                </a:solidFill>
              </a:rPr>
              <a:t>дисципліна</a:t>
            </a:r>
            <a:r>
              <a:rPr lang="ru-RU" sz="3600" dirty="0" smtClean="0">
                <a:solidFill>
                  <a:srgbClr val="000066"/>
                </a:solidFill>
              </a:rPr>
              <a:t> </a:t>
            </a:r>
            <a:r>
              <a:rPr lang="ru-RU" sz="3600" b="1" dirty="0" smtClean="0">
                <a:solidFill>
                  <a:srgbClr val="000066"/>
                </a:solidFill>
                <a:latin typeface="Arial Narrow" panose="020B0606020202030204" pitchFamily="34" charset="0"/>
              </a:rPr>
              <a:t>«</a:t>
            </a:r>
            <a:r>
              <a:rPr lang="ru-RU" sz="3600" b="1" dirty="0" err="1" smtClean="0">
                <a:solidFill>
                  <a:srgbClr val="000066"/>
                </a:solidFill>
                <a:latin typeface="Arial Narrow" panose="020B0606020202030204" pitchFamily="34" charset="0"/>
              </a:rPr>
              <a:t>Рекламна</a:t>
            </a:r>
            <a:r>
              <a:rPr lang="ru-RU" sz="3600" b="1" dirty="0" smtClean="0">
                <a:solidFill>
                  <a:srgbClr val="000066"/>
                </a:solidFill>
                <a:latin typeface="Arial Narrow" panose="020B0606020202030204" pitchFamily="34" charset="0"/>
              </a:rPr>
              <a:t> </a:t>
            </a:r>
            <a:r>
              <a:rPr lang="ru-RU" sz="3600" b="1" dirty="0" err="1" smtClean="0">
                <a:solidFill>
                  <a:srgbClr val="000066"/>
                </a:solidFill>
                <a:latin typeface="Arial Narrow" panose="020B0606020202030204" pitchFamily="34" charset="0"/>
              </a:rPr>
              <a:t>діяльність</a:t>
            </a:r>
            <a:r>
              <a:rPr lang="ru-RU" sz="3600" b="1" dirty="0" smtClean="0">
                <a:solidFill>
                  <a:srgbClr val="000066"/>
                </a:solidFill>
                <a:latin typeface="Arial Narrow" panose="020B0606020202030204" pitchFamily="34" charset="0"/>
              </a:rPr>
              <a:t>» </a:t>
            </a:r>
            <a:endParaRPr lang="ru-RU" sz="3600" b="1" dirty="0">
              <a:solidFill>
                <a:srgbClr val="000066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1639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1656184" cy="2016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Объект 4"/>
          <p:cNvPicPr>
            <a:picLocks noGrp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88640"/>
            <a:ext cx="1512705" cy="129614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107504" y="1916832"/>
            <a:ext cx="8690082" cy="163121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lvl="1" algn="just"/>
            <a:r>
              <a:rPr lang="uk-UA" sz="2500" i="1" dirty="0" smtClean="0">
                <a:solidFill>
                  <a:srgbClr val="0000CC"/>
                </a:solidFill>
              </a:rPr>
              <a:t>	</a:t>
            </a:r>
            <a:r>
              <a:rPr lang="uk-UA" sz="2500" i="1" u="sng" dirty="0" smtClean="0">
                <a:solidFill>
                  <a:srgbClr val="0000CC"/>
                </a:solidFill>
              </a:rPr>
              <a:t>Метою</a:t>
            </a:r>
            <a:r>
              <a:rPr lang="uk-UA" sz="2500" b="1" dirty="0" smtClean="0">
                <a:solidFill>
                  <a:srgbClr val="0000CC"/>
                </a:solidFill>
              </a:rPr>
              <a:t> </a:t>
            </a:r>
            <a:r>
              <a:rPr lang="uk-UA" sz="2500" dirty="0">
                <a:solidFill>
                  <a:srgbClr val="0000CC"/>
                </a:solidFill>
              </a:rPr>
              <a:t>викладання навчальної </a:t>
            </a:r>
            <a:r>
              <a:rPr lang="uk-UA" sz="2500" dirty="0" smtClean="0">
                <a:solidFill>
                  <a:srgbClr val="0000CC"/>
                </a:solidFill>
              </a:rPr>
              <a:t>дисципліни «</a:t>
            </a:r>
            <a:r>
              <a:rPr lang="uk-UA" sz="2500" i="1" u="sng" dirty="0" smtClean="0">
                <a:solidFill>
                  <a:srgbClr val="0000CC"/>
                </a:solidFill>
              </a:rPr>
              <a:t>Рекламна </a:t>
            </a:r>
            <a:r>
              <a:rPr lang="uk-UA" sz="2500" i="1" u="sng" dirty="0">
                <a:solidFill>
                  <a:srgbClr val="0000CC"/>
                </a:solidFill>
              </a:rPr>
              <a:t>діяльність</a:t>
            </a:r>
            <a:r>
              <a:rPr lang="uk-UA" sz="2500" dirty="0">
                <a:solidFill>
                  <a:srgbClr val="0000CC"/>
                </a:solidFill>
              </a:rPr>
              <a:t>» є надбання здобувачами ВО таких </a:t>
            </a:r>
            <a:r>
              <a:rPr lang="uk-UA" sz="2500" b="1" dirty="0">
                <a:solidFill>
                  <a:srgbClr val="0000CC"/>
                </a:solidFill>
              </a:rPr>
              <a:t>відповідних прикладних компетенцій</a:t>
            </a:r>
            <a:r>
              <a:rPr lang="uk-UA" sz="2500" dirty="0">
                <a:solidFill>
                  <a:srgbClr val="0000CC"/>
                </a:solidFill>
              </a:rPr>
              <a:t>, які дозволятимуть ним: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2090" y="3631498"/>
            <a:ext cx="8353464" cy="95410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uk-UA" sz="2800" i="1" dirty="0">
                <a:solidFill>
                  <a:srgbClr val="0000CC"/>
                </a:solidFill>
              </a:rPr>
              <a:t>визначати, аналізувати і формувати </a:t>
            </a:r>
            <a:r>
              <a:rPr lang="uk-UA" sz="2800" i="1" dirty="0" smtClean="0">
                <a:solidFill>
                  <a:srgbClr val="0000CC"/>
                </a:solidFill>
              </a:rPr>
              <a:t>прикладний план </a:t>
            </a:r>
            <a:r>
              <a:rPr lang="uk-UA" sz="2800" i="1" dirty="0">
                <a:solidFill>
                  <a:srgbClr val="0000CC"/>
                </a:solidFill>
              </a:rPr>
              <a:t>рекламної діяльності та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2090" y="4595649"/>
            <a:ext cx="8353464" cy="95410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uk-UA" sz="2800" i="1" dirty="0">
                <a:solidFill>
                  <a:srgbClr val="0000CC"/>
                </a:solidFill>
              </a:rPr>
              <a:t>програму рекламних заходів реального ринкового суб’єкту,  а також,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2090" y="5642084"/>
            <a:ext cx="8164902" cy="52322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uk-UA" sz="2800" i="1" dirty="0">
                <a:solidFill>
                  <a:srgbClr val="0000CC"/>
                </a:solidFill>
              </a:rPr>
              <a:t>управляти його подальшим розвитком.</a:t>
            </a:r>
            <a:endParaRPr lang="ru-RU" sz="2800" i="1" dirty="0">
              <a:solidFill>
                <a:srgbClr val="0000CC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21790" y="404664"/>
            <a:ext cx="5328592" cy="1200329"/>
          </a:xfrm>
          <a:prstGeom prst="rect">
            <a:avLst/>
          </a:prstGeom>
          <a:solidFill>
            <a:srgbClr val="00B0F0"/>
          </a:solidFill>
          <a:ln>
            <a:solidFill>
              <a:srgbClr val="0000CC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3600" dirty="0" err="1">
                <a:solidFill>
                  <a:srgbClr val="000066"/>
                </a:solidFill>
              </a:rPr>
              <a:t>Н</a:t>
            </a:r>
            <a:r>
              <a:rPr lang="ru-RU" sz="3600" dirty="0" err="1" smtClean="0">
                <a:solidFill>
                  <a:srgbClr val="000066"/>
                </a:solidFill>
              </a:rPr>
              <a:t>авчальна</a:t>
            </a:r>
            <a:r>
              <a:rPr lang="ru-RU" sz="3600" dirty="0" smtClean="0">
                <a:solidFill>
                  <a:srgbClr val="000066"/>
                </a:solidFill>
              </a:rPr>
              <a:t> </a:t>
            </a:r>
            <a:r>
              <a:rPr lang="ru-RU" sz="3600" dirty="0" err="1" smtClean="0">
                <a:solidFill>
                  <a:srgbClr val="000066"/>
                </a:solidFill>
              </a:rPr>
              <a:t>дисципліна</a:t>
            </a:r>
            <a:r>
              <a:rPr lang="ru-RU" sz="3600" dirty="0" smtClean="0">
                <a:solidFill>
                  <a:srgbClr val="000066"/>
                </a:solidFill>
              </a:rPr>
              <a:t> </a:t>
            </a:r>
            <a:r>
              <a:rPr lang="ru-RU" sz="3600" b="1" dirty="0" smtClean="0">
                <a:solidFill>
                  <a:srgbClr val="000066"/>
                </a:solidFill>
                <a:latin typeface="Arial Narrow" panose="020B0606020202030204" pitchFamily="34" charset="0"/>
              </a:rPr>
              <a:t>«</a:t>
            </a:r>
            <a:r>
              <a:rPr lang="ru-RU" sz="3600" b="1" dirty="0" err="1" smtClean="0">
                <a:solidFill>
                  <a:srgbClr val="000066"/>
                </a:solidFill>
                <a:latin typeface="Arial Narrow" panose="020B0606020202030204" pitchFamily="34" charset="0"/>
              </a:rPr>
              <a:t>Рекламна</a:t>
            </a:r>
            <a:r>
              <a:rPr lang="ru-RU" sz="3600" b="1" dirty="0" smtClean="0">
                <a:solidFill>
                  <a:srgbClr val="000066"/>
                </a:solidFill>
                <a:latin typeface="Arial Narrow" panose="020B0606020202030204" pitchFamily="34" charset="0"/>
              </a:rPr>
              <a:t> </a:t>
            </a:r>
            <a:r>
              <a:rPr lang="ru-RU" sz="3600" b="1" dirty="0" err="1" smtClean="0">
                <a:solidFill>
                  <a:srgbClr val="000066"/>
                </a:solidFill>
                <a:latin typeface="Arial Narrow" panose="020B0606020202030204" pitchFamily="34" charset="0"/>
              </a:rPr>
              <a:t>діяльність</a:t>
            </a:r>
            <a:r>
              <a:rPr lang="ru-RU" sz="3600" b="1" dirty="0" smtClean="0">
                <a:solidFill>
                  <a:srgbClr val="000066"/>
                </a:solidFill>
                <a:latin typeface="Arial Narrow" panose="020B0606020202030204" pitchFamily="34" charset="0"/>
              </a:rPr>
              <a:t>» </a:t>
            </a:r>
            <a:endParaRPr lang="ru-RU" sz="3600" b="1" dirty="0">
              <a:solidFill>
                <a:srgbClr val="000066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1525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1656184" cy="2016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Объект 4"/>
          <p:cNvPicPr>
            <a:picLocks noGrp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88640"/>
            <a:ext cx="1512705" cy="129614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395536" y="2132856"/>
            <a:ext cx="8136904" cy="1261884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fontAlgn="ctr"/>
            <a:r>
              <a:rPr lang="uk-UA" sz="2400" dirty="0" smtClean="0"/>
              <a:t>Робочі матеріали з дисципліни будуть викладені на платформі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Moodle</a:t>
            </a:r>
            <a:r>
              <a:rPr lang="uk-UA" sz="2400" dirty="0" smtClean="0"/>
              <a:t> в </a:t>
            </a:r>
            <a:r>
              <a:rPr lang="en-US" sz="2400" dirty="0" smtClean="0"/>
              <a:t>Office 365 </a:t>
            </a:r>
            <a:r>
              <a:rPr lang="uk-UA" sz="2400" dirty="0" smtClean="0"/>
              <a:t>на сторінці предмету</a:t>
            </a:r>
            <a:r>
              <a:rPr lang="ru-RU" sz="2400" dirty="0" smtClean="0"/>
              <a:t>: </a:t>
            </a:r>
            <a:r>
              <a:rPr lang="ru-RU" sz="2800" b="1" dirty="0" smtClean="0">
                <a:solidFill>
                  <a:srgbClr val="FF0000"/>
                </a:solidFill>
              </a:rPr>
              <a:t>«</a:t>
            </a:r>
            <a:r>
              <a:rPr lang="uk-UA" sz="2800" b="1" dirty="0">
                <a:solidFill>
                  <a:srgbClr val="FF0000"/>
                </a:solidFill>
              </a:rPr>
              <a:t>Рекламна </a:t>
            </a:r>
            <a:r>
              <a:rPr lang="uk-UA" sz="2800" b="1" dirty="0" smtClean="0">
                <a:solidFill>
                  <a:srgbClr val="FF0000"/>
                </a:solidFill>
              </a:rPr>
              <a:t>діяльність»</a:t>
            </a:r>
            <a:r>
              <a:rPr lang="ru-RU" sz="2800" dirty="0"/>
              <a:t> за </a:t>
            </a:r>
            <a:r>
              <a:rPr lang="en-US" sz="2800" dirty="0"/>
              <a:t>QR </a:t>
            </a:r>
            <a:r>
              <a:rPr lang="en-US" sz="2800" dirty="0" smtClean="0"/>
              <a:t>code</a:t>
            </a:r>
            <a:endParaRPr lang="uk-UA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3645024"/>
            <a:ext cx="5688632" cy="146193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uk-UA" sz="2800" b="1" dirty="0">
                <a:solidFill>
                  <a:srgbClr val="FF0000"/>
                </a:solidFill>
              </a:rPr>
              <a:t> </a:t>
            </a:r>
            <a:r>
              <a:rPr lang="ru-RU" sz="2800" dirty="0"/>
              <a:t>і за п</a:t>
            </a:r>
            <a:r>
              <a:rPr lang="uk-UA" sz="2800" dirty="0" err="1"/>
              <a:t>осиланням</a:t>
            </a:r>
            <a:r>
              <a:rPr lang="uk-UA" sz="2800" dirty="0"/>
              <a:t>: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800" dirty="0" smtClean="0">
                <a:hlinkClick r:id="rId5"/>
              </a:rPr>
              <a:t>https</a:t>
            </a:r>
            <a:r>
              <a:rPr lang="en-US" sz="2800" dirty="0">
                <a:hlinkClick r:id="rId5"/>
              </a:rPr>
              <a:t>://do.nmu.org.ua/course/view.php?id=3784 </a:t>
            </a:r>
            <a:r>
              <a:rPr lang="ru-RU" sz="1100" dirty="0">
                <a:solidFill>
                  <a:srgbClr val="0000CC"/>
                </a:solidFill>
              </a:rPr>
              <a:t>   </a:t>
            </a:r>
            <a:endParaRPr lang="ru-RU" sz="1100" b="1" dirty="0">
              <a:solidFill>
                <a:srgbClr val="0000CC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21790" y="572487"/>
            <a:ext cx="5328592" cy="1200329"/>
          </a:xfrm>
          <a:prstGeom prst="rect">
            <a:avLst/>
          </a:prstGeom>
          <a:solidFill>
            <a:srgbClr val="00B0F0"/>
          </a:solidFill>
          <a:ln>
            <a:solidFill>
              <a:srgbClr val="0000CC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3600" dirty="0" err="1">
                <a:solidFill>
                  <a:srgbClr val="000066"/>
                </a:solidFill>
              </a:rPr>
              <a:t>Н</a:t>
            </a:r>
            <a:r>
              <a:rPr lang="ru-RU" sz="3600" dirty="0" err="1" smtClean="0">
                <a:solidFill>
                  <a:srgbClr val="000066"/>
                </a:solidFill>
              </a:rPr>
              <a:t>авчальна</a:t>
            </a:r>
            <a:r>
              <a:rPr lang="ru-RU" sz="3600" dirty="0" smtClean="0">
                <a:solidFill>
                  <a:srgbClr val="000066"/>
                </a:solidFill>
              </a:rPr>
              <a:t> </a:t>
            </a:r>
            <a:r>
              <a:rPr lang="ru-RU" sz="3600" dirty="0" err="1" smtClean="0">
                <a:solidFill>
                  <a:srgbClr val="000066"/>
                </a:solidFill>
              </a:rPr>
              <a:t>дисципліна</a:t>
            </a:r>
            <a:r>
              <a:rPr lang="ru-RU" sz="3600" dirty="0" smtClean="0">
                <a:solidFill>
                  <a:srgbClr val="000066"/>
                </a:solidFill>
              </a:rPr>
              <a:t> </a:t>
            </a:r>
            <a:r>
              <a:rPr lang="ru-RU" sz="3600" b="1" dirty="0" smtClean="0">
                <a:solidFill>
                  <a:srgbClr val="000066"/>
                </a:solidFill>
                <a:latin typeface="Arial Narrow" panose="020B0606020202030204" pitchFamily="34" charset="0"/>
              </a:rPr>
              <a:t>«</a:t>
            </a:r>
            <a:r>
              <a:rPr lang="ru-RU" sz="3600" b="1" dirty="0" err="1" smtClean="0">
                <a:solidFill>
                  <a:srgbClr val="000066"/>
                </a:solidFill>
                <a:latin typeface="Arial Narrow" panose="020B0606020202030204" pitchFamily="34" charset="0"/>
              </a:rPr>
              <a:t>Рекламна</a:t>
            </a:r>
            <a:r>
              <a:rPr lang="ru-RU" sz="3600" b="1" dirty="0" smtClean="0">
                <a:solidFill>
                  <a:srgbClr val="000066"/>
                </a:solidFill>
                <a:latin typeface="Arial Narrow" panose="020B0606020202030204" pitchFamily="34" charset="0"/>
              </a:rPr>
              <a:t> </a:t>
            </a:r>
            <a:r>
              <a:rPr lang="ru-RU" sz="3600" b="1" dirty="0" err="1" smtClean="0">
                <a:solidFill>
                  <a:srgbClr val="000066"/>
                </a:solidFill>
                <a:latin typeface="Arial Narrow" panose="020B0606020202030204" pitchFamily="34" charset="0"/>
              </a:rPr>
              <a:t>діяльність</a:t>
            </a:r>
            <a:r>
              <a:rPr lang="ru-RU" sz="3600" b="1" dirty="0" smtClean="0">
                <a:solidFill>
                  <a:srgbClr val="000066"/>
                </a:solidFill>
                <a:latin typeface="Arial Narrow" panose="020B0606020202030204" pitchFamily="34" charset="0"/>
              </a:rPr>
              <a:t>» </a:t>
            </a:r>
            <a:endParaRPr lang="ru-RU" sz="3600" b="1" dirty="0">
              <a:solidFill>
                <a:srgbClr val="000066"/>
              </a:solidFill>
              <a:latin typeface="Arial Narrow" panose="020B060602020203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6200" y="3284984"/>
            <a:ext cx="3260295" cy="3260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504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1656184" cy="2016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Объект 4"/>
          <p:cNvPicPr>
            <a:picLocks noGrp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88640"/>
            <a:ext cx="1512705" cy="129614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118472" y="3933056"/>
            <a:ext cx="9036495" cy="1200329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uk-UA" sz="7200" b="1" i="1" dirty="0" smtClean="0">
                <a:solidFill>
                  <a:srgbClr val="008000"/>
                </a:solidFill>
                <a:latin typeface="+mj-lt"/>
              </a:rPr>
              <a:t>Дякую за увагу!</a:t>
            </a:r>
            <a:endParaRPr lang="ru-RU" sz="7200" b="1" i="1" dirty="0">
              <a:solidFill>
                <a:srgbClr val="008000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3725" y="2564904"/>
            <a:ext cx="9036495" cy="92333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uk-UA" sz="5400" b="1" i="1" dirty="0" smtClean="0">
                <a:solidFill>
                  <a:srgbClr val="C00000"/>
                </a:solidFill>
                <a:latin typeface="+mj-lt"/>
              </a:rPr>
              <a:t>Чи є у Вас питання?</a:t>
            </a:r>
            <a:endParaRPr lang="ru-RU" sz="5400" b="1" i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21790" y="716503"/>
            <a:ext cx="5328592" cy="1200329"/>
          </a:xfrm>
          <a:prstGeom prst="rect">
            <a:avLst/>
          </a:prstGeom>
          <a:solidFill>
            <a:srgbClr val="00B0F0"/>
          </a:solidFill>
          <a:ln>
            <a:solidFill>
              <a:srgbClr val="0000CC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3600" dirty="0" err="1">
                <a:solidFill>
                  <a:srgbClr val="000066"/>
                </a:solidFill>
              </a:rPr>
              <a:t>Н</a:t>
            </a:r>
            <a:r>
              <a:rPr lang="ru-RU" sz="3600" dirty="0" err="1" smtClean="0">
                <a:solidFill>
                  <a:srgbClr val="000066"/>
                </a:solidFill>
              </a:rPr>
              <a:t>авчальна</a:t>
            </a:r>
            <a:r>
              <a:rPr lang="ru-RU" sz="3600" dirty="0" smtClean="0">
                <a:solidFill>
                  <a:srgbClr val="000066"/>
                </a:solidFill>
              </a:rPr>
              <a:t> </a:t>
            </a:r>
            <a:r>
              <a:rPr lang="ru-RU" sz="3600" dirty="0" err="1" smtClean="0">
                <a:solidFill>
                  <a:srgbClr val="000066"/>
                </a:solidFill>
              </a:rPr>
              <a:t>дисципліна</a:t>
            </a:r>
            <a:r>
              <a:rPr lang="ru-RU" sz="3600" dirty="0" smtClean="0">
                <a:solidFill>
                  <a:srgbClr val="000066"/>
                </a:solidFill>
              </a:rPr>
              <a:t> </a:t>
            </a:r>
            <a:r>
              <a:rPr lang="ru-RU" sz="3600" b="1" dirty="0" smtClean="0">
                <a:solidFill>
                  <a:srgbClr val="000066"/>
                </a:solidFill>
                <a:latin typeface="Arial Narrow" panose="020B0606020202030204" pitchFamily="34" charset="0"/>
              </a:rPr>
              <a:t>«</a:t>
            </a:r>
            <a:r>
              <a:rPr lang="ru-RU" sz="3600" b="1" dirty="0" err="1" smtClean="0">
                <a:solidFill>
                  <a:srgbClr val="000066"/>
                </a:solidFill>
                <a:latin typeface="Arial Narrow" panose="020B0606020202030204" pitchFamily="34" charset="0"/>
              </a:rPr>
              <a:t>Рекламна</a:t>
            </a:r>
            <a:r>
              <a:rPr lang="ru-RU" sz="3600" b="1" dirty="0" smtClean="0">
                <a:solidFill>
                  <a:srgbClr val="000066"/>
                </a:solidFill>
                <a:latin typeface="Arial Narrow" panose="020B0606020202030204" pitchFamily="34" charset="0"/>
              </a:rPr>
              <a:t> </a:t>
            </a:r>
            <a:r>
              <a:rPr lang="ru-RU" sz="3600" b="1" dirty="0" err="1" smtClean="0">
                <a:solidFill>
                  <a:srgbClr val="000066"/>
                </a:solidFill>
                <a:latin typeface="Arial Narrow" panose="020B0606020202030204" pitchFamily="34" charset="0"/>
              </a:rPr>
              <a:t>діяльність</a:t>
            </a:r>
            <a:r>
              <a:rPr lang="ru-RU" sz="3600" b="1" dirty="0" smtClean="0">
                <a:solidFill>
                  <a:srgbClr val="000066"/>
                </a:solidFill>
                <a:latin typeface="Arial Narrow" panose="020B0606020202030204" pitchFamily="34" charset="0"/>
              </a:rPr>
              <a:t>» </a:t>
            </a:r>
            <a:endParaRPr lang="ru-RU" sz="3600" b="1" dirty="0">
              <a:solidFill>
                <a:srgbClr val="000066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5545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Тема1">
  <a:themeElements>
    <a:clrScheme name="Пастель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Пастель">
      <a:majorFont>
        <a:latin typeface="Comic Sans MS"/>
        <a:ea typeface=""/>
        <a:cs typeface="Arial"/>
      </a:majorFont>
      <a:minorFont>
        <a:latin typeface="Comic Sans MS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астель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_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Тема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_Тема1">
  <a:themeElements>
    <a:clrScheme name="Пастель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Пастель">
      <a:majorFont>
        <a:latin typeface="Comic Sans MS"/>
        <a:ea typeface=""/>
        <a:cs typeface="Arial"/>
      </a:majorFont>
      <a:minorFont>
        <a:latin typeface="Comic Sans MS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астель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4_План">
  <a:themeElements>
    <a:clrScheme name="План 8">
      <a:dk1>
        <a:srgbClr val="000000"/>
      </a:dk1>
      <a:lt1>
        <a:srgbClr val="FFFFFF"/>
      </a:lt1>
      <a:dk2>
        <a:srgbClr val="8C0039"/>
      </a:dk2>
      <a:lt2>
        <a:srgbClr val="660066"/>
      </a:lt2>
      <a:accent1>
        <a:srgbClr val="C58BF9"/>
      </a:accent1>
      <a:accent2>
        <a:srgbClr val="9966FF"/>
      </a:accent2>
      <a:accent3>
        <a:srgbClr val="FFFFFF"/>
      </a:accent3>
      <a:accent4>
        <a:srgbClr val="000000"/>
      </a:accent4>
      <a:accent5>
        <a:srgbClr val="DFC4FB"/>
      </a:accent5>
      <a:accent6>
        <a:srgbClr val="8A5CE7"/>
      </a:accent6>
      <a:hlink>
        <a:srgbClr val="E4005C"/>
      </a:hlink>
      <a:folHlink>
        <a:srgbClr val="C36C03"/>
      </a:folHlink>
    </a:clrScheme>
    <a:fontScheme name="План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лан 1">
        <a:dk1>
          <a:srgbClr val="777777"/>
        </a:dk1>
        <a:lt1>
          <a:srgbClr val="FFFFFF"/>
        </a:lt1>
        <a:dk2>
          <a:srgbClr val="333333"/>
        </a:dk2>
        <a:lt2>
          <a:srgbClr val="FFF4C3"/>
        </a:lt2>
        <a:accent1>
          <a:srgbClr val="C892FA"/>
        </a:accent1>
        <a:accent2>
          <a:srgbClr val="9966FF"/>
        </a:accent2>
        <a:accent3>
          <a:srgbClr val="ADADAD"/>
        </a:accent3>
        <a:accent4>
          <a:srgbClr val="DADADA"/>
        </a:accent4>
        <a:accent5>
          <a:srgbClr val="E0C7FC"/>
        </a:accent5>
        <a:accent6>
          <a:srgbClr val="8A5CE7"/>
        </a:accent6>
        <a:hlink>
          <a:srgbClr val="E4005C"/>
        </a:hlink>
        <a:folHlink>
          <a:srgbClr val="DC7A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2">
        <a:dk1>
          <a:srgbClr val="1C1C1C"/>
        </a:dk1>
        <a:lt1>
          <a:srgbClr val="FFFFFF"/>
        </a:lt1>
        <a:dk2>
          <a:srgbClr val="5F5F5F"/>
        </a:dk2>
        <a:lt2>
          <a:srgbClr val="FFFFCC"/>
        </a:lt2>
        <a:accent1>
          <a:srgbClr val="4A5B64"/>
        </a:accent1>
        <a:accent2>
          <a:srgbClr val="AF9387"/>
        </a:accent2>
        <a:accent3>
          <a:srgbClr val="B6B6B6"/>
        </a:accent3>
        <a:accent4>
          <a:srgbClr val="DADADA"/>
        </a:accent4>
        <a:accent5>
          <a:srgbClr val="B1B5B8"/>
        </a:accent5>
        <a:accent6>
          <a:srgbClr val="9E857A"/>
        </a:accent6>
        <a:hlink>
          <a:srgbClr val="F3C43F"/>
        </a:hlink>
        <a:folHlink>
          <a:srgbClr val="66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3">
        <a:dk1>
          <a:srgbClr val="4D4D4D"/>
        </a:dk1>
        <a:lt1>
          <a:srgbClr val="FFFFFF"/>
        </a:lt1>
        <a:dk2>
          <a:srgbClr val="666699"/>
        </a:dk2>
        <a:lt2>
          <a:srgbClr val="FFFFCC"/>
        </a:lt2>
        <a:accent1>
          <a:srgbClr val="8D8DB3"/>
        </a:accent1>
        <a:accent2>
          <a:srgbClr val="7A25D7"/>
        </a:accent2>
        <a:accent3>
          <a:srgbClr val="B8B8CA"/>
        </a:accent3>
        <a:accent4>
          <a:srgbClr val="DADADA"/>
        </a:accent4>
        <a:accent5>
          <a:srgbClr val="C5C5D6"/>
        </a:accent5>
        <a:accent6>
          <a:srgbClr val="6E20C3"/>
        </a:accent6>
        <a:hlink>
          <a:srgbClr val="66CCFF"/>
        </a:hlink>
        <a:folHlink>
          <a:srgbClr val="3333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4">
        <a:dk1>
          <a:srgbClr val="10187C"/>
        </a:dk1>
        <a:lt1>
          <a:srgbClr val="F8F8F8"/>
        </a:lt1>
        <a:dk2>
          <a:srgbClr val="538DC7"/>
        </a:dk2>
        <a:lt2>
          <a:srgbClr val="CCECFF"/>
        </a:lt2>
        <a:accent1>
          <a:srgbClr val="879EC7"/>
        </a:accent1>
        <a:accent2>
          <a:srgbClr val="461B8B"/>
        </a:accent2>
        <a:accent3>
          <a:srgbClr val="B3C5E0"/>
        </a:accent3>
        <a:accent4>
          <a:srgbClr val="D4D4D4"/>
        </a:accent4>
        <a:accent5>
          <a:srgbClr val="C3CCE0"/>
        </a:accent5>
        <a:accent6>
          <a:srgbClr val="3F177D"/>
        </a:accent6>
        <a:hlink>
          <a:srgbClr val="0000FF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5">
        <a:dk1>
          <a:srgbClr val="002F2E"/>
        </a:dk1>
        <a:lt1>
          <a:srgbClr val="FFFFFF"/>
        </a:lt1>
        <a:dk2>
          <a:srgbClr val="008080"/>
        </a:dk2>
        <a:lt2>
          <a:srgbClr val="FFFFCC"/>
        </a:lt2>
        <a:accent1>
          <a:srgbClr val="0E6A52"/>
        </a:accent1>
        <a:accent2>
          <a:srgbClr val="3553A7"/>
        </a:accent2>
        <a:accent3>
          <a:srgbClr val="AAC0C0"/>
        </a:accent3>
        <a:accent4>
          <a:srgbClr val="DADADA"/>
        </a:accent4>
        <a:accent5>
          <a:srgbClr val="AAB9B3"/>
        </a:accent5>
        <a:accent6>
          <a:srgbClr val="2F4A97"/>
        </a:accent6>
        <a:hlink>
          <a:srgbClr val="1ACE9F"/>
        </a:hlink>
        <a:folHlink>
          <a:srgbClr val="B5B5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6">
        <a:dk1>
          <a:srgbClr val="000000"/>
        </a:dk1>
        <a:lt1>
          <a:srgbClr val="E3FFFF"/>
        </a:lt1>
        <a:dk2>
          <a:srgbClr val="4400A8"/>
        </a:dk2>
        <a:lt2>
          <a:srgbClr val="005452"/>
        </a:lt2>
        <a:accent1>
          <a:srgbClr val="92CAC9"/>
        </a:accent1>
        <a:accent2>
          <a:srgbClr val="009999"/>
        </a:accent2>
        <a:accent3>
          <a:srgbClr val="EFFFFF"/>
        </a:accent3>
        <a:accent4>
          <a:srgbClr val="000000"/>
        </a:accent4>
        <a:accent5>
          <a:srgbClr val="C7E1E1"/>
        </a:accent5>
        <a:accent6>
          <a:srgbClr val="008A8A"/>
        </a:accent6>
        <a:hlink>
          <a:srgbClr val="187C16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лан 7">
        <a:dk1>
          <a:srgbClr val="000000"/>
        </a:dk1>
        <a:lt1>
          <a:srgbClr val="CCFF99"/>
        </a:lt1>
        <a:dk2>
          <a:srgbClr val="CC99FF"/>
        </a:dk2>
        <a:lt2>
          <a:srgbClr val="1B3600"/>
        </a:lt2>
        <a:accent1>
          <a:srgbClr val="009900"/>
        </a:accent1>
        <a:accent2>
          <a:srgbClr val="B7CA02"/>
        </a:accent2>
        <a:accent3>
          <a:srgbClr val="E2FFCA"/>
        </a:accent3>
        <a:accent4>
          <a:srgbClr val="000000"/>
        </a:accent4>
        <a:accent5>
          <a:srgbClr val="AACAAA"/>
        </a:accent5>
        <a:accent6>
          <a:srgbClr val="A6B702"/>
        </a:accent6>
        <a:hlink>
          <a:srgbClr val="FFCC0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лан 8">
        <a:dk1>
          <a:srgbClr val="000000"/>
        </a:dk1>
        <a:lt1>
          <a:srgbClr val="FFFFFF"/>
        </a:lt1>
        <a:dk2>
          <a:srgbClr val="8C0039"/>
        </a:dk2>
        <a:lt2>
          <a:srgbClr val="660066"/>
        </a:lt2>
        <a:accent1>
          <a:srgbClr val="C58BF9"/>
        </a:accent1>
        <a:accent2>
          <a:srgbClr val="9966FF"/>
        </a:accent2>
        <a:accent3>
          <a:srgbClr val="FFFFFF"/>
        </a:accent3>
        <a:accent4>
          <a:srgbClr val="000000"/>
        </a:accent4>
        <a:accent5>
          <a:srgbClr val="DFC4FB"/>
        </a:accent5>
        <a:accent6>
          <a:srgbClr val="8A5CE7"/>
        </a:accent6>
        <a:hlink>
          <a:srgbClr val="E4005C"/>
        </a:hlink>
        <a:folHlink>
          <a:srgbClr val="C36C0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4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5_План">
  <a:themeElements>
    <a:clrScheme name="План 8">
      <a:dk1>
        <a:srgbClr val="000000"/>
      </a:dk1>
      <a:lt1>
        <a:srgbClr val="FFFFFF"/>
      </a:lt1>
      <a:dk2>
        <a:srgbClr val="8C0039"/>
      </a:dk2>
      <a:lt2>
        <a:srgbClr val="660066"/>
      </a:lt2>
      <a:accent1>
        <a:srgbClr val="C58BF9"/>
      </a:accent1>
      <a:accent2>
        <a:srgbClr val="9966FF"/>
      </a:accent2>
      <a:accent3>
        <a:srgbClr val="FFFFFF"/>
      </a:accent3>
      <a:accent4>
        <a:srgbClr val="000000"/>
      </a:accent4>
      <a:accent5>
        <a:srgbClr val="DFC4FB"/>
      </a:accent5>
      <a:accent6>
        <a:srgbClr val="8A5CE7"/>
      </a:accent6>
      <a:hlink>
        <a:srgbClr val="E4005C"/>
      </a:hlink>
      <a:folHlink>
        <a:srgbClr val="C36C03"/>
      </a:folHlink>
    </a:clrScheme>
    <a:fontScheme name="План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лан 1">
        <a:dk1>
          <a:srgbClr val="777777"/>
        </a:dk1>
        <a:lt1>
          <a:srgbClr val="FFFFFF"/>
        </a:lt1>
        <a:dk2>
          <a:srgbClr val="333333"/>
        </a:dk2>
        <a:lt2>
          <a:srgbClr val="FFF4C3"/>
        </a:lt2>
        <a:accent1>
          <a:srgbClr val="C892FA"/>
        </a:accent1>
        <a:accent2>
          <a:srgbClr val="9966FF"/>
        </a:accent2>
        <a:accent3>
          <a:srgbClr val="ADADAD"/>
        </a:accent3>
        <a:accent4>
          <a:srgbClr val="DADADA"/>
        </a:accent4>
        <a:accent5>
          <a:srgbClr val="E0C7FC"/>
        </a:accent5>
        <a:accent6>
          <a:srgbClr val="8A5CE7"/>
        </a:accent6>
        <a:hlink>
          <a:srgbClr val="E4005C"/>
        </a:hlink>
        <a:folHlink>
          <a:srgbClr val="DC7A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2">
        <a:dk1>
          <a:srgbClr val="1C1C1C"/>
        </a:dk1>
        <a:lt1>
          <a:srgbClr val="FFFFFF"/>
        </a:lt1>
        <a:dk2>
          <a:srgbClr val="5F5F5F"/>
        </a:dk2>
        <a:lt2>
          <a:srgbClr val="FFFFCC"/>
        </a:lt2>
        <a:accent1>
          <a:srgbClr val="4A5B64"/>
        </a:accent1>
        <a:accent2>
          <a:srgbClr val="AF9387"/>
        </a:accent2>
        <a:accent3>
          <a:srgbClr val="B6B6B6"/>
        </a:accent3>
        <a:accent4>
          <a:srgbClr val="DADADA"/>
        </a:accent4>
        <a:accent5>
          <a:srgbClr val="B1B5B8"/>
        </a:accent5>
        <a:accent6>
          <a:srgbClr val="9E857A"/>
        </a:accent6>
        <a:hlink>
          <a:srgbClr val="F3C43F"/>
        </a:hlink>
        <a:folHlink>
          <a:srgbClr val="66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3">
        <a:dk1>
          <a:srgbClr val="4D4D4D"/>
        </a:dk1>
        <a:lt1>
          <a:srgbClr val="FFFFFF"/>
        </a:lt1>
        <a:dk2>
          <a:srgbClr val="666699"/>
        </a:dk2>
        <a:lt2>
          <a:srgbClr val="FFFFCC"/>
        </a:lt2>
        <a:accent1>
          <a:srgbClr val="8D8DB3"/>
        </a:accent1>
        <a:accent2>
          <a:srgbClr val="7A25D7"/>
        </a:accent2>
        <a:accent3>
          <a:srgbClr val="B8B8CA"/>
        </a:accent3>
        <a:accent4>
          <a:srgbClr val="DADADA"/>
        </a:accent4>
        <a:accent5>
          <a:srgbClr val="C5C5D6"/>
        </a:accent5>
        <a:accent6>
          <a:srgbClr val="6E20C3"/>
        </a:accent6>
        <a:hlink>
          <a:srgbClr val="66CCFF"/>
        </a:hlink>
        <a:folHlink>
          <a:srgbClr val="3333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4">
        <a:dk1>
          <a:srgbClr val="10187C"/>
        </a:dk1>
        <a:lt1>
          <a:srgbClr val="F8F8F8"/>
        </a:lt1>
        <a:dk2>
          <a:srgbClr val="538DC7"/>
        </a:dk2>
        <a:lt2>
          <a:srgbClr val="CCECFF"/>
        </a:lt2>
        <a:accent1>
          <a:srgbClr val="879EC7"/>
        </a:accent1>
        <a:accent2>
          <a:srgbClr val="461B8B"/>
        </a:accent2>
        <a:accent3>
          <a:srgbClr val="B3C5E0"/>
        </a:accent3>
        <a:accent4>
          <a:srgbClr val="D4D4D4"/>
        </a:accent4>
        <a:accent5>
          <a:srgbClr val="C3CCE0"/>
        </a:accent5>
        <a:accent6>
          <a:srgbClr val="3F177D"/>
        </a:accent6>
        <a:hlink>
          <a:srgbClr val="0000FF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5">
        <a:dk1>
          <a:srgbClr val="002F2E"/>
        </a:dk1>
        <a:lt1>
          <a:srgbClr val="FFFFFF"/>
        </a:lt1>
        <a:dk2>
          <a:srgbClr val="008080"/>
        </a:dk2>
        <a:lt2>
          <a:srgbClr val="FFFFCC"/>
        </a:lt2>
        <a:accent1>
          <a:srgbClr val="0E6A52"/>
        </a:accent1>
        <a:accent2>
          <a:srgbClr val="3553A7"/>
        </a:accent2>
        <a:accent3>
          <a:srgbClr val="AAC0C0"/>
        </a:accent3>
        <a:accent4>
          <a:srgbClr val="DADADA"/>
        </a:accent4>
        <a:accent5>
          <a:srgbClr val="AAB9B3"/>
        </a:accent5>
        <a:accent6>
          <a:srgbClr val="2F4A97"/>
        </a:accent6>
        <a:hlink>
          <a:srgbClr val="1ACE9F"/>
        </a:hlink>
        <a:folHlink>
          <a:srgbClr val="B5B5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6">
        <a:dk1>
          <a:srgbClr val="000000"/>
        </a:dk1>
        <a:lt1>
          <a:srgbClr val="E3FFFF"/>
        </a:lt1>
        <a:dk2>
          <a:srgbClr val="4400A8"/>
        </a:dk2>
        <a:lt2>
          <a:srgbClr val="005452"/>
        </a:lt2>
        <a:accent1>
          <a:srgbClr val="92CAC9"/>
        </a:accent1>
        <a:accent2>
          <a:srgbClr val="009999"/>
        </a:accent2>
        <a:accent3>
          <a:srgbClr val="EFFFFF"/>
        </a:accent3>
        <a:accent4>
          <a:srgbClr val="000000"/>
        </a:accent4>
        <a:accent5>
          <a:srgbClr val="C7E1E1"/>
        </a:accent5>
        <a:accent6>
          <a:srgbClr val="008A8A"/>
        </a:accent6>
        <a:hlink>
          <a:srgbClr val="187C16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лан 7">
        <a:dk1>
          <a:srgbClr val="000000"/>
        </a:dk1>
        <a:lt1>
          <a:srgbClr val="CCFF99"/>
        </a:lt1>
        <a:dk2>
          <a:srgbClr val="CC99FF"/>
        </a:dk2>
        <a:lt2>
          <a:srgbClr val="1B3600"/>
        </a:lt2>
        <a:accent1>
          <a:srgbClr val="009900"/>
        </a:accent1>
        <a:accent2>
          <a:srgbClr val="B7CA02"/>
        </a:accent2>
        <a:accent3>
          <a:srgbClr val="E2FFCA"/>
        </a:accent3>
        <a:accent4>
          <a:srgbClr val="000000"/>
        </a:accent4>
        <a:accent5>
          <a:srgbClr val="AACAAA"/>
        </a:accent5>
        <a:accent6>
          <a:srgbClr val="A6B702"/>
        </a:accent6>
        <a:hlink>
          <a:srgbClr val="FFCC0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лан 8">
        <a:dk1>
          <a:srgbClr val="000000"/>
        </a:dk1>
        <a:lt1>
          <a:srgbClr val="FFFFFF"/>
        </a:lt1>
        <a:dk2>
          <a:srgbClr val="8C0039"/>
        </a:dk2>
        <a:lt2>
          <a:srgbClr val="660066"/>
        </a:lt2>
        <a:accent1>
          <a:srgbClr val="C58BF9"/>
        </a:accent1>
        <a:accent2>
          <a:srgbClr val="9966FF"/>
        </a:accent2>
        <a:accent3>
          <a:srgbClr val="FFFFFF"/>
        </a:accent3>
        <a:accent4>
          <a:srgbClr val="000000"/>
        </a:accent4>
        <a:accent5>
          <a:srgbClr val="DFC4FB"/>
        </a:accent5>
        <a:accent6>
          <a:srgbClr val="8A5CE7"/>
        </a:accent6>
        <a:hlink>
          <a:srgbClr val="E4005C"/>
        </a:hlink>
        <a:folHlink>
          <a:srgbClr val="C36C0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5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6_План">
  <a:themeElements>
    <a:clrScheme name="План 8">
      <a:dk1>
        <a:srgbClr val="000000"/>
      </a:dk1>
      <a:lt1>
        <a:srgbClr val="FFFFFF"/>
      </a:lt1>
      <a:dk2>
        <a:srgbClr val="8C0039"/>
      </a:dk2>
      <a:lt2>
        <a:srgbClr val="660066"/>
      </a:lt2>
      <a:accent1>
        <a:srgbClr val="C58BF9"/>
      </a:accent1>
      <a:accent2>
        <a:srgbClr val="9966FF"/>
      </a:accent2>
      <a:accent3>
        <a:srgbClr val="FFFFFF"/>
      </a:accent3>
      <a:accent4>
        <a:srgbClr val="000000"/>
      </a:accent4>
      <a:accent5>
        <a:srgbClr val="DFC4FB"/>
      </a:accent5>
      <a:accent6>
        <a:srgbClr val="8A5CE7"/>
      </a:accent6>
      <a:hlink>
        <a:srgbClr val="E4005C"/>
      </a:hlink>
      <a:folHlink>
        <a:srgbClr val="C36C03"/>
      </a:folHlink>
    </a:clrScheme>
    <a:fontScheme name="План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лан 1">
        <a:dk1>
          <a:srgbClr val="777777"/>
        </a:dk1>
        <a:lt1>
          <a:srgbClr val="FFFFFF"/>
        </a:lt1>
        <a:dk2>
          <a:srgbClr val="333333"/>
        </a:dk2>
        <a:lt2>
          <a:srgbClr val="FFF4C3"/>
        </a:lt2>
        <a:accent1>
          <a:srgbClr val="C892FA"/>
        </a:accent1>
        <a:accent2>
          <a:srgbClr val="9966FF"/>
        </a:accent2>
        <a:accent3>
          <a:srgbClr val="ADADAD"/>
        </a:accent3>
        <a:accent4>
          <a:srgbClr val="DADADA"/>
        </a:accent4>
        <a:accent5>
          <a:srgbClr val="E0C7FC"/>
        </a:accent5>
        <a:accent6>
          <a:srgbClr val="8A5CE7"/>
        </a:accent6>
        <a:hlink>
          <a:srgbClr val="E4005C"/>
        </a:hlink>
        <a:folHlink>
          <a:srgbClr val="DC7A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2">
        <a:dk1>
          <a:srgbClr val="1C1C1C"/>
        </a:dk1>
        <a:lt1>
          <a:srgbClr val="FFFFFF"/>
        </a:lt1>
        <a:dk2>
          <a:srgbClr val="5F5F5F"/>
        </a:dk2>
        <a:lt2>
          <a:srgbClr val="FFFFCC"/>
        </a:lt2>
        <a:accent1>
          <a:srgbClr val="4A5B64"/>
        </a:accent1>
        <a:accent2>
          <a:srgbClr val="AF9387"/>
        </a:accent2>
        <a:accent3>
          <a:srgbClr val="B6B6B6"/>
        </a:accent3>
        <a:accent4>
          <a:srgbClr val="DADADA"/>
        </a:accent4>
        <a:accent5>
          <a:srgbClr val="B1B5B8"/>
        </a:accent5>
        <a:accent6>
          <a:srgbClr val="9E857A"/>
        </a:accent6>
        <a:hlink>
          <a:srgbClr val="F3C43F"/>
        </a:hlink>
        <a:folHlink>
          <a:srgbClr val="66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3">
        <a:dk1>
          <a:srgbClr val="4D4D4D"/>
        </a:dk1>
        <a:lt1>
          <a:srgbClr val="FFFFFF"/>
        </a:lt1>
        <a:dk2>
          <a:srgbClr val="666699"/>
        </a:dk2>
        <a:lt2>
          <a:srgbClr val="FFFFCC"/>
        </a:lt2>
        <a:accent1>
          <a:srgbClr val="8D8DB3"/>
        </a:accent1>
        <a:accent2>
          <a:srgbClr val="7A25D7"/>
        </a:accent2>
        <a:accent3>
          <a:srgbClr val="B8B8CA"/>
        </a:accent3>
        <a:accent4>
          <a:srgbClr val="DADADA"/>
        </a:accent4>
        <a:accent5>
          <a:srgbClr val="C5C5D6"/>
        </a:accent5>
        <a:accent6>
          <a:srgbClr val="6E20C3"/>
        </a:accent6>
        <a:hlink>
          <a:srgbClr val="66CCFF"/>
        </a:hlink>
        <a:folHlink>
          <a:srgbClr val="3333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4">
        <a:dk1>
          <a:srgbClr val="10187C"/>
        </a:dk1>
        <a:lt1>
          <a:srgbClr val="F8F8F8"/>
        </a:lt1>
        <a:dk2>
          <a:srgbClr val="538DC7"/>
        </a:dk2>
        <a:lt2>
          <a:srgbClr val="CCECFF"/>
        </a:lt2>
        <a:accent1>
          <a:srgbClr val="879EC7"/>
        </a:accent1>
        <a:accent2>
          <a:srgbClr val="461B8B"/>
        </a:accent2>
        <a:accent3>
          <a:srgbClr val="B3C5E0"/>
        </a:accent3>
        <a:accent4>
          <a:srgbClr val="D4D4D4"/>
        </a:accent4>
        <a:accent5>
          <a:srgbClr val="C3CCE0"/>
        </a:accent5>
        <a:accent6>
          <a:srgbClr val="3F177D"/>
        </a:accent6>
        <a:hlink>
          <a:srgbClr val="0000FF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5">
        <a:dk1>
          <a:srgbClr val="002F2E"/>
        </a:dk1>
        <a:lt1>
          <a:srgbClr val="FFFFFF"/>
        </a:lt1>
        <a:dk2>
          <a:srgbClr val="008080"/>
        </a:dk2>
        <a:lt2>
          <a:srgbClr val="FFFFCC"/>
        </a:lt2>
        <a:accent1>
          <a:srgbClr val="0E6A52"/>
        </a:accent1>
        <a:accent2>
          <a:srgbClr val="3553A7"/>
        </a:accent2>
        <a:accent3>
          <a:srgbClr val="AAC0C0"/>
        </a:accent3>
        <a:accent4>
          <a:srgbClr val="DADADA"/>
        </a:accent4>
        <a:accent5>
          <a:srgbClr val="AAB9B3"/>
        </a:accent5>
        <a:accent6>
          <a:srgbClr val="2F4A97"/>
        </a:accent6>
        <a:hlink>
          <a:srgbClr val="1ACE9F"/>
        </a:hlink>
        <a:folHlink>
          <a:srgbClr val="B5B5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6">
        <a:dk1>
          <a:srgbClr val="000000"/>
        </a:dk1>
        <a:lt1>
          <a:srgbClr val="E3FFFF"/>
        </a:lt1>
        <a:dk2>
          <a:srgbClr val="4400A8"/>
        </a:dk2>
        <a:lt2>
          <a:srgbClr val="005452"/>
        </a:lt2>
        <a:accent1>
          <a:srgbClr val="92CAC9"/>
        </a:accent1>
        <a:accent2>
          <a:srgbClr val="009999"/>
        </a:accent2>
        <a:accent3>
          <a:srgbClr val="EFFFFF"/>
        </a:accent3>
        <a:accent4>
          <a:srgbClr val="000000"/>
        </a:accent4>
        <a:accent5>
          <a:srgbClr val="C7E1E1"/>
        </a:accent5>
        <a:accent6>
          <a:srgbClr val="008A8A"/>
        </a:accent6>
        <a:hlink>
          <a:srgbClr val="187C16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лан 7">
        <a:dk1>
          <a:srgbClr val="000000"/>
        </a:dk1>
        <a:lt1>
          <a:srgbClr val="CCFF99"/>
        </a:lt1>
        <a:dk2>
          <a:srgbClr val="CC99FF"/>
        </a:dk2>
        <a:lt2>
          <a:srgbClr val="1B3600"/>
        </a:lt2>
        <a:accent1>
          <a:srgbClr val="009900"/>
        </a:accent1>
        <a:accent2>
          <a:srgbClr val="B7CA02"/>
        </a:accent2>
        <a:accent3>
          <a:srgbClr val="E2FFCA"/>
        </a:accent3>
        <a:accent4>
          <a:srgbClr val="000000"/>
        </a:accent4>
        <a:accent5>
          <a:srgbClr val="AACAAA"/>
        </a:accent5>
        <a:accent6>
          <a:srgbClr val="A6B702"/>
        </a:accent6>
        <a:hlink>
          <a:srgbClr val="FFCC0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лан 8">
        <a:dk1>
          <a:srgbClr val="000000"/>
        </a:dk1>
        <a:lt1>
          <a:srgbClr val="FFFFFF"/>
        </a:lt1>
        <a:dk2>
          <a:srgbClr val="8C0039"/>
        </a:dk2>
        <a:lt2>
          <a:srgbClr val="660066"/>
        </a:lt2>
        <a:accent1>
          <a:srgbClr val="C58BF9"/>
        </a:accent1>
        <a:accent2>
          <a:srgbClr val="9966FF"/>
        </a:accent2>
        <a:accent3>
          <a:srgbClr val="FFFFFF"/>
        </a:accent3>
        <a:accent4>
          <a:srgbClr val="000000"/>
        </a:accent4>
        <a:accent5>
          <a:srgbClr val="DFC4FB"/>
        </a:accent5>
        <a:accent6>
          <a:srgbClr val="8A5CE7"/>
        </a:accent6>
        <a:hlink>
          <a:srgbClr val="E4005C"/>
        </a:hlink>
        <a:folHlink>
          <a:srgbClr val="C36C0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6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2_Тема1">
  <a:themeElements>
    <a:clrScheme name="Пастель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Пастель">
      <a:majorFont>
        <a:latin typeface="Comic Sans MS"/>
        <a:ea typeface=""/>
        <a:cs typeface="Arial"/>
      </a:majorFont>
      <a:minorFont>
        <a:latin typeface="Comic Sans MS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астель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План">
  <a:themeElements>
    <a:clrScheme name="План 8">
      <a:dk1>
        <a:srgbClr val="000000"/>
      </a:dk1>
      <a:lt1>
        <a:srgbClr val="FFFFFF"/>
      </a:lt1>
      <a:dk2>
        <a:srgbClr val="8C0039"/>
      </a:dk2>
      <a:lt2>
        <a:srgbClr val="660066"/>
      </a:lt2>
      <a:accent1>
        <a:srgbClr val="C58BF9"/>
      </a:accent1>
      <a:accent2>
        <a:srgbClr val="9966FF"/>
      </a:accent2>
      <a:accent3>
        <a:srgbClr val="FFFFFF"/>
      </a:accent3>
      <a:accent4>
        <a:srgbClr val="000000"/>
      </a:accent4>
      <a:accent5>
        <a:srgbClr val="DFC4FB"/>
      </a:accent5>
      <a:accent6>
        <a:srgbClr val="8A5CE7"/>
      </a:accent6>
      <a:hlink>
        <a:srgbClr val="E4005C"/>
      </a:hlink>
      <a:folHlink>
        <a:srgbClr val="C36C03"/>
      </a:folHlink>
    </a:clrScheme>
    <a:fontScheme name="План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лан 1">
        <a:dk1>
          <a:srgbClr val="777777"/>
        </a:dk1>
        <a:lt1>
          <a:srgbClr val="FFFFFF"/>
        </a:lt1>
        <a:dk2>
          <a:srgbClr val="333333"/>
        </a:dk2>
        <a:lt2>
          <a:srgbClr val="FFF4C3"/>
        </a:lt2>
        <a:accent1>
          <a:srgbClr val="C892FA"/>
        </a:accent1>
        <a:accent2>
          <a:srgbClr val="9966FF"/>
        </a:accent2>
        <a:accent3>
          <a:srgbClr val="ADADAD"/>
        </a:accent3>
        <a:accent4>
          <a:srgbClr val="DADADA"/>
        </a:accent4>
        <a:accent5>
          <a:srgbClr val="E0C7FC"/>
        </a:accent5>
        <a:accent6>
          <a:srgbClr val="8A5CE7"/>
        </a:accent6>
        <a:hlink>
          <a:srgbClr val="E4005C"/>
        </a:hlink>
        <a:folHlink>
          <a:srgbClr val="DC7A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2">
        <a:dk1>
          <a:srgbClr val="1C1C1C"/>
        </a:dk1>
        <a:lt1>
          <a:srgbClr val="FFFFFF"/>
        </a:lt1>
        <a:dk2>
          <a:srgbClr val="5F5F5F"/>
        </a:dk2>
        <a:lt2>
          <a:srgbClr val="FFFFCC"/>
        </a:lt2>
        <a:accent1>
          <a:srgbClr val="4A5B64"/>
        </a:accent1>
        <a:accent2>
          <a:srgbClr val="AF9387"/>
        </a:accent2>
        <a:accent3>
          <a:srgbClr val="B6B6B6"/>
        </a:accent3>
        <a:accent4>
          <a:srgbClr val="DADADA"/>
        </a:accent4>
        <a:accent5>
          <a:srgbClr val="B1B5B8"/>
        </a:accent5>
        <a:accent6>
          <a:srgbClr val="9E857A"/>
        </a:accent6>
        <a:hlink>
          <a:srgbClr val="F3C43F"/>
        </a:hlink>
        <a:folHlink>
          <a:srgbClr val="66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3">
        <a:dk1>
          <a:srgbClr val="4D4D4D"/>
        </a:dk1>
        <a:lt1>
          <a:srgbClr val="FFFFFF"/>
        </a:lt1>
        <a:dk2>
          <a:srgbClr val="666699"/>
        </a:dk2>
        <a:lt2>
          <a:srgbClr val="FFFFCC"/>
        </a:lt2>
        <a:accent1>
          <a:srgbClr val="8D8DB3"/>
        </a:accent1>
        <a:accent2>
          <a:srgbClr val="7A25D7"/>
        </a:accent2>
        <a:accent3>
          <a:srgbClr val="B8B8CA"/>
        </a:accent3>
        <a:accent4>
          <a:srgbClr val="DADADA"/>
        </a:accent4>
        <a:accent5>
          <a:srgbClr val="C5C5D6"/>
        </a:accent5>
        <a:accent6>
          <a:srgbClr val="6E20C3"/>
        </a:accent6>
        <a:hlink>
          <a:srgbClr val="66CCFF"/>
        </a:hlink>
        <a:folHlink>
          <a:srgbClr val="3333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4">
        <a:dk1>
          <a:srgbClr val="10187C"/>
        </a:dk1>
        <a:lt1>
          <a:srgbClr val="F8F8F8"/>
        </a:lt1>
        <a:dk2>
          <a:srgbClr val="538DC7"/>
        </a:dk2>
        <a:lt2>
          <a:srgbClr val="CCECFF"/>
        </a:lt2>
        <a:accent1>
          <a:srgbClr val="879EC7"/>
        </a:accent1>
        <a:accent2>
          <a:srgbClr val="461B8B"/>
        </a:accent2>
        <a:accent3>
          <a:srgbClr val="B3C5E0"/>
        </a:accent3>
        <a:accent4>
          <a:srgbClr val="D4D4D4"/>
        </a:accent4>
        <a:accent5>
          <a:srgbClr val="C3CCE0"/>
        </a:accent5>
        <a:accent6>
          <a:srgbClr val="3F177D"/>
        </a:accent6>
        <a:hlink>
          <a:srgbClr val="0000FF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5">
        <a:dk1>
          <a:srgbClr val="002F2E"/>
        </a:dk1>
        <a:lt1>
          <a:srgbClr val="FFFFFF"/>
        </a:lt1>
        <a:dk2>
          <a:srgbClr val="008080"/>
        </a:dk2>
        <a:lt2>
          <a:srgbClr val="FFFFCC"/>
        </a:lt2>
        <a:accent1>
          <a:srgbClr val="0E6A52"/>
        </a:accent1>
        <a:accent2>
          <a:srgbClr val="3553A7"/>
        </a:accent2>
        <a:accent3>
          <a:srgbClr val="AAC0C0"/>
        </a:accent3>
        <a:accent4>
          <a:srgbClr val="DADADA"/>
        </a:accent4>
        <a:accent5>
          <a:srgbClr val="AAB9B3"/>
        </a:accent5>
        <a:accent6>
          <a:srgbClr val="2F4A97"/>
        </a:accent6>
        <a:hlink>
          <a:srgbClr val="1ACE9F"/>
        </a:hlink>
        <a:folHlink>
          <a:srgbClr val="B5B5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6">
        <a:dk1>
          <a:srgbClr val="000000"/>
        </a:dk1>
        <a:lt1>
          <a:srgbClr val="E3FFFF"/>
        </a:lt1>
        <a:dk2>
          <a:srgbClr val="4400A8"/>
        </a:dk2>
        <a:lt2>
          <a:srgbClr val="005452"/>
        </a:lt2>
        <a:accent1>
          <a:srgbClr val="92CAC9"/>
        </a:accent1>
        <a:accent2>
          <a:srgbClr val="009999"/>
        </a:accent2>
        <a:accent3>
          <a:srgbClr val="EFFFFF"/>
        </a:accent3>
        <a:accent4>
          <a:srgbClr val="000000"/>
        </a:accent4>
        <a:accent5>
          <a:srgbClr val="C7E1E1"/>
        </a:accent5>
        <a:accent6>
          <a:srgbClr val="008A8A"/>
        </a:accent6>
        <a:hlink>
          <a:srgbClr val="187C16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лан 7">
        <a:dk1>
          <a:srgbClr val="000000"/>
        </a:dk1>
        <a:lt1>
          <a:srgbClr val="CCFF99"/>
        </a:lt1>
        <a:dk2>
          <a:srgbClr val="CC99FF"/>
        </a:dk2>
        <a:lt2>
          <a:srgbClr val="1B3600"/>
        </a:lt2>
        <a:accent1>
          <a:srgbClr val="009900"/>
        </a:accent1>
        <a:accent2>
          <a:srgbClr val="B7CA02"/>
        </a:accent2>
        <a:accent3>
          <a:srgbClr val="E2FFCA"/>
        </a:accent3>
        <a:accent4>
          <a:srgbClr val="000000"/>
        </a:accent4>
        <a:accent5>
          <a:srgbClr val="AACAAA"/>
        </a:accent5>
        <a:accent6>
          <a:srgbClr val="A6B702"/>
        </a:accent6>
        <a:hlink>
          <a:srgbClr val="FFCC0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лан 8">
        <a:dk1>
          <a:srgbClr val="000000"/>
        </a:dk1>
        <a:lt1>
          <a:srgbClr val="FFFFFF"/>
        </a:lt1>
        <a:dk2>
          <a:srgbClr val="8C0039"/>
        </a:dk2>
        <a:lt2>
          <a:srgbClr val="660066"/>
        </a:lt2>
        <a:accent1>
          <a:srgbClr val="C58BF9"/>
        </a:accent1>
        <a:accent2>
          <a:srgbClr val="9966FF"/>
        </a:accent2>
        <a:accent3>
          <a:srgbClr val="FFFFFF"/>
        </a:accent3>
        <a:accent4>
          <a:srgbClr val="000000"/>
        </a:accent4>
        <a:accent5>
          <a:srgbClr val="DFC4FB"/>
        </a:accent5>
        <a:accent6>
          <a:srgbClr val="8A5CE7"/>
        </a:accent6>
        <a:hlink>
          <a:srgbClr val="E4005C"/>
        </a:hlink>
        <a:folHlink>
          <a:srgbClr val="C36C0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7_План">
  <a:themeElements>
    <a:clrScheme name="План 8">
      <a:dk1>
        <a:srgbClr val="000000"/>
      </a:dk1>
      <a:lt1>
        <a:srgbClr val="FFFFFF"/>
      </a:lt1>
      <a:dk2>
        <a:srgbClr val="8C0039"/>
      </a:dk2>
      <a:lt2>
        <a:srgbClr val="660066"/>
      </a:lt2>
      <a:accent1>
        <a:srgbClr val="C58BF9"/>
      </a:accent1>
      <a:accent2>
        <a:srgbClr val="9966FF"/>
      </a:accent2>
      <a:accent3>
        <a:srgbClr val="FFFFFF"/>
      </a:accent3>
      <a:accent4>
        <a:srgbClr val="000000"/>
      </a:accent4>
      <a:accent5>
        <a:srgbClr val="DFC4FB"/>
      </a:accent5>
      <a:accent6>
        <a:srgbClr val="8A5CE7"/>
      </a:accent6>
      <a:hlink>
        <a:srgbClr val="E4005C"/>
      </a:hlink>
      <a:folHlink>
        <a:srgbClr val="C36C03"/>
      </a:folHlink>
    </a:clrScheme>
    <a:fontScheme name="План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лан 1">
        <a:dk1>
          <a:srgbClr val="777777"/>
        </a:dk1>
        <a:lt1>
          <a:srgbClr val="FFFFFF"/>
        </a:lt1>
        <a:dk2>
          <a:srgbClr val="333333"/>
        </a:dk2>
        <a:lt2>
          <a:srgbClr val="FFF4C3"/>
        </a:lt2>
        <a:accent1>
          <a:srgbClr val="C892FA"/>
        </a:accent1>
        <a:accent2>
          <a:srgbClr val="9966FF"/>
        </a:accent2>
        <a:accent3>
          <a:srgbClr val="ADADAD"/>
        </a:accent3>
        <a:accent4>
          <a:srgbClr val="DADADA"/>
        </a:accent4>
        <a:accent5>
          <a:srgbClr val="E0C7FC"/>
        </a:accent5>
        <a:accent6>
          <a:srgbClr val="8A5CE7"/>
        </a:accent6>
        <a:hlink>
          <a:srgbClr val="E4005C"/>
        </a:hlink>
        <a:folHlink>
          <a:srgbClr val="DC7A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2">
        <a:dk1>
          <a:srgbClr val="1C1C1C"/>
        </a:dk1>
        <a:lt1>
          <a:srgbClr val="FFFFFF"/>
        </a:lt1>
        <a:dk2>
          <a:srgbClr val="5F5F5F"/>
        </a:dk2>
        <a:lt2>
          <a:srgbClr val="FFFFCC"/>
        </a:lt2>
        <a:accent1>
          <a:srgbClr val="4A5B64"/>
        </a:accent1>
        <a:accent2>
          <a:srgbClr val="AF9387"/>
        </a:accent2>
        <a:accent3>
          <a:srgbClr val="B6B6B6"/>
        </a:accent3>
        <a:accent4>
          <a:srgbClr val="DADADA"/>
        </a:accent4>
        <a:accent5>
          <a:srgbClr val="B1B5B8"/>
        </a:accent5>
        <a:accent6>
          <a:srgbClr val="9E857A"/>
        </a:accent6>
        <a:hlink>
          <a:srgbClr val="F3C43F"/>
        </a:hlink>
        <a:folHlink>
          <a:srgbClr val="66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3">
        <a:dk1>
          <a:srgbClr val="4D4D4D"/>
        </a:dk1>
        <a:lt1>
          <a:srgbClr val="FFFFFF"/>
        </a:lt1>
        <a:dk2>
          <a:srgbClr val="666699"/>
        </a:dk2>
        <a:lt2>
          <a:srgbClr val="FFFFCC"/>
        </a:lt2>
        <a:accent1>
          <a:srgbClr val="8D8DB3"/>
        </a:accent1>
        <a:accent2>
          <a:srgbClr val="7A25D7"/>
        </a:accent2>
        <a:accent3>
          <a:srgbClr val="B8B8CA"/>
        </a:accent3>
        <a:accent4>
          <a:srgbClr val="DADADA"/>
        </a:accent4>
        <a:accent5>
          <a:srgbClr val="C5C5D6"/>
        </a:accent5>
        <a:accent6>
          <a:srgbClr val="6E20C3"/>
        </a:accent6>
        <a:hlink>
          <a:srgbClr val="66CCFF"/>
        </a:hlink>
        <a:folHlink>
          <a:srgbClr val="3333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4">
        <a:dk1>
          <a:srgbClr val="10187C"/>
        </a:dk1>
        <a:lt1>
          <a:srgbClr val="F8F8F8"/>
        </a:lt1>
        <a:dk2>
          <a:srgbClr val="538DC7"/>
        </a:dk2>
        <a:lt2>
          <a:srgbClr val="CCECFF"/>
        </a:lt2>
        <a:accent1>
          <a:srgbClr val="879EC7"/>
        </a:accent1>
        <a:accent2>
          <a:srgbClr val="461B8B"/>
        </a:accent2>
        <a:accent3>
          <a:srgbClr val="B3C5E0"/>
        </a:accent3>
        <a:accent4>
          <a:srgbClr val="D4D4D4"/>
        </a:accent4>
        <a:accent5>
          <a:srgbClr val="C3CCE0"/>
        </a:accent5>
        <a:accent6>
          <a:srgbClr val="3F177D"/>
        </a:accent6>
        <a:hlink>
          <a:srgbClr val="0000FF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5">
        <a:dk1>
          <a:srgbClr val="002F2E"/>
        </a:dk1>
        <a:lt1>
          <a:srgbClr val="FFFFFF"/>
        </a:lt1>
        <a:dk2>
          <a:srgbClr val="008080"/>
        </a:dk2>
        <a:lt2>
          <a:srgbClr val="FFFFCC"/>
        </a:lt2>
        <a:accent1>
          <a:srgbClr val="0E6A52"/>
        </a:accent1>
        <a:accent2>
          <a:srgbClr val="3553A7"/>
        </a:accent2>
        <a:accent3>
          <a:srgbClr val="AAC0C0"/>
        </a:accent3>
        <a:accent4>
          <a:srgbClr val="DADADA"/>
        </a:accent4>
        <a:accent5>
          <a:srgbClr val="AAB9B3"/>
        </a:accent5>
        <a:accent6>
          <a:srgbClr val="2F4A97"/>
        </a:accent6>
        <a:hlink>
          <a:srgbClr val="1ACE9F"/>
        </a:hlink>
        <a:folHlink>
          <a:srgbClr val="B5B5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6">
        <a:dk1>
          <a:srgbClr val="000000"/>
        </a:dk1>
        <a:lt1>
          <a:srgbClr val="E3FFFF"/>
        </a:lt1>
        <a:dk2>
          <a:srgbClr val="4400A8"/>
        </a:dk2>
        <a:lt2>
          <a:srgbClr val="005452"/>
        </a:lt2>
        <a:accent1>
          <a:srgbClr val="92CAC9"/>
        </a:accent1>
        <a:accent2>
          <a:srgbClr val="009999"/>
        </a:accent2>
        <a:accent3>
          <a:srgbClr val="EFFFFF"/>
        </a:accent3>
        <a:accent4>
          <a:srgbClr val="000000"/>
        </a:accent4>
        <a:accent5>
          <a:srgbClr val="C7E1E1"/>
        </a:accent5>
        <a:accent6>
          <a:srgbClr val="008A8A"/>
        </a:accent6>
        <a:hlink>
          <a:srgbClr val="187C16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лан 7">
        <a:dk1>
          <a:srgbClr val="000000"/>
        </a:dk1>
        <a:lt1>
          <a:srgbClr val="CCFF99"/>
        </a:lt1>
        <a:dk2>
          <a:srgbClr val="CC99FF"/>
        </a:dk2>
        <a:lt2>
          <a:srgbClr val="1B3600"/>
        </a:lt2>
        <a:accent1>
          <a:srgbClr val="009900"/>
        </a:accent1>
        <a:accent2>
          <a:srgbClr val="B7CA02"/>
        </a:accent2>
        <a:accent3>
          <a:srgbClr val="E2FFCA"/>
        </a:accent3>
        <a:accent4>
          <a:srgbClr val="000000"/>
        </a:accent4>
        <a:accent5>
          <a:srgbClr val="AACAAA"/>
        </a:accent5>
        <a:accent6>
          <a:srgbClr val="A6B702"/>
        </a:accent6>
        <a:hlink>
          <a:srgbClr val="FFCC0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лан 8">
        <a:dk1>
          <a:srgbClr val="000000"/>
        </a:dk1>
        <a:lt1>
          <a:srgbClr val="FFFFFF"/>
        </a:lt1>
        <a:dk2>
          <a:srgbClr val="8C0039"/>
        </a:dk2>
        <a:lt2>
          <a:srgbClr val="660066"/>
        </a:lt2>
        <a:accent1>
          <a:srgbClr val="C58BF9"/>
        </a:accent1>
        <a:accent2>
          <a:srgbClr val="9966FF"/>
        </a:accent2>
        <a:accent3>
          <a:srgbClr val="FFFFFF"/>
        </a:accent3>
        <a:accent4>
          <a:srgbClr val="000000"/>
        </a:accent4>
        <a:accent5>
          <a:srgbClr val="DFC4FB"/>
        </a:accent5>
        <a:accent6>
          <a:srgbClr val="8A5CE7"/>
        </a:accent6>
        <a:hlink>
          <a:srgbClr val="E4005C"/>
        </a:hlink>
        <a:folHlink>
          <a:srgbClr val="C36C0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7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8_План">
  <a:themeElements>
    <a:clrScheme name="План 8">
      <a:dk1>
        <a:srgbClr val="000000"/>
      </a:dk1>
      <a:lt1>
        <a:srgbClr val="FFFFFF"/>
      </a:lt1>
      <a:dk2>
        <a:srgbClr val="8C0039"/>
      </a:dk2>
      <a:lt2>
        <a:srgbClr val="660066"/>
      </a:lt2>
      <a:accent1>
        <a:srgbClr val="C58BF9"/>
      </a:accent1>
      <a:accent2>
        <a:srgbClr val="9966FF"/>
      </a:accent2>
      <a:accent3>
        <a:srgbClr val="FFFFFF"/>
      </a:accent3>
      <a:accent4>
        <a:srgbClr val="000000"/>
      </a:accent4>
      <a:accent5>
        <a:srgbClr val="DFC4FB"/>
      </a:accent5>
      <a:accent6>
        <a:srgbClr val="8A5CE7"/>
      </a:accent6>
      <a:hlink>
        <a:srgbClr val="E4005C"/>
      </a:hlink>
      <a:folHlink>
        <a:srgbClr val="C36C03"/>
      </a:folHlink>
    </a:clrScheme>
    <a:fontScheme name="План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лан 1">
        <a:dk1>
          <a:srgbClr val="777777"/>
        </a:dk1>
        <a:lt1>
          <a:srgbClr val="FFFFFF"/>
        </a:lt1>
        <a:dk2>
          <a:srgbClr val="333333"/>
        </a:dk2>
        <a:lt2>
          <a:srgbClr val="FFF4C3"/>
        </a:lt2>
        <a:accent1>
          <a:srgbClr val="C892FA"/>
        </a:accent1>
        <a:accent2>
          <a:srgbClr val="9966FF"/>
        </a:accent2>
        <a:accent3>
          <a:srgbClr val="ADADAD"/>
        </a:accent3>
        <a:accent4>
          <a:srgbClr val="DADADA"/>
        </a:accent4>
        <a:accent5>
          <a:srgbClr val="E0C7FC"/>
        </a:accent5>
        <a:accent6>
          <a:srgbClr val="8A5CE7"/>
        </a:accent6>
        <a:hlink>
          <a:srgbClr val="E4005C"/>
        </a:hlink>
        <a:folHlink>
          <a:srgbClr val="DC7A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2">
        <a:dk1>
          <a:srgbClr val="1C1C1C"/>
        </a:dk1>
        <a:lt1>
          <a:srgbClr val="FFFFFF"/>
        </a:lt1>
        <a:dk2>
          <a:srgbClr val="5F5F5F"/>
        </a:dk2>
        <a:lt2>
          <a:srgbClr val="FFFFCC"/>
        </a:lt2>
        <a:accent1>
          <a:srgbClr val="4A5B64"/>
        </a:accent1>
        <a:accent2>
          <a:srgbClr val="AF9387"/>
        </a:accent2>
        <a:accent3>
          <a:srgbClr val="B6B6B6"/>
        </a:accent3>
        <a:accent4>
          <a:srgbClr val="DADADA"/>
        </a:accent4>
        <a:accent5>
          <a:srgbClr val="B1B5B8"/>
        </a:accent5>
        <a:accent6>
          <a:srgbClr val="9E857A"/>
        </a:accent6>
        <a:hlink>
          <a:srgbClr val="F3C43F"/>
        </a:hlink>
        <a:folHlink>
          <a:srgbClr val="66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3">
        <a:dk1>
          <a:srgbClr val="4D4D4D"/>
        </a:dk1>
        <a:lt1>
          <a:srgbClr val="FFFFFF"/>
        </a:lt1>
        <a:dk2>
          <a:srgbClr val="666699"/>
        </a:dk2>
        <a:lt2>
          <a:srgbClr val="FFFFCC"/>
        </a:lt2>
        <a:accent1>
          <a:srgbClr val="8D8DB3"/>
        </a:accent1>
        <a:accent2>
          <a:srgbClr val="7A25D7"/>
        </a:accent2>
        <a:accent3>
          <a:srgbClr val="B8B8CA"/>
        </a:accent3>
        <a:accent4>
          <a:srgbClr val="DADADA"/>
        </a:accent4>
        <a:accent5>
          <a:srgbClr val="C5C5D6"/>
        </a:accent5>
        <a:accent6>
          <a:srgbClr val="6E20C3"/>
        </a:accent6>
        <a:hlink>
          <a:srgbClr val="66CCFF"/>
        </a:hlink>
        <a:folHlink>
          <a:srgbClr val="3333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4">
        <a:dk1>
          <a:srgbClr val="10187C"/>
        </a:dk1>
        <a:lt1>
          <a:srgbClr val="F8F8F8"/>
        </a:lt1>
        <a:dk2>
          <a:srgbClr val="538DC7"/>
        </a:dk2>
        <a:lt2>
          <a:srgbClr val="CCECFF"/>
        </a:lt2>
        <a:accent1>
          <a:srgbClr val="879EC7"/>
        </a:accent1>
        <a:accent2>
          <a:srgbClr val="461B8B"/>
        </a:accent2>
        <a:accent3>
          <a:srgbClr val="B3C5E0"/>
        </a:accent3>
        <a:accent4>
          <a:srgbClr val="D4D4D4"/>
        </a:accent4>
        <a:accent5>
          <a:srgbClr val="C3CCE0"/>
        </a:accent5>
        <a:accent6>
          <a:srgbClr val="3F177D"/>
        </a:accent6>
        <a:hlink>
          <a:srgbClr val="0000FF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5">
        <a:dk1>
          <a:srgbClr val="002F2E"/>
        </a:dk1>
        <a:lt1>
          <a:srgbClr val="FFFFFF"/>
        </a:lt1>
        <a:dk2>
          <a:srgbClr val="008080"/>
        </a:dk2>
        <a:lt2>
          <a:srgbClr val="FFFFCC"/>
        </a:lt2>
        <a:accent1>
          <a:srgbClr val="0E6A52"/>
        </a:accent1>
        <a:accent2>
          <a:srgbClr val="3553A7"/>
        </a:accent2>
        <a:accent3>
          <a:srgbClr val="AAC0C0"/>
        </a:accent3>
        <a:accent4>
          <a:srgbClr val="DADADA"/>
        </a:accent4>
        <a:accent5>
          <a:srgbClr val="AAB9B3"/>
        </a:accent5>
        <a:accent6>
          <a:srgbClr val="2F4A97"/>
        </a:accent6>
        <a:hlink>
          <a:srgbClr val="1ACE9F"/>
        </a:hlink>
        <a:folHlink>
          <a:srgbClr val="B5B5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6">
        <a:dk1>
          <a:srgbClr val="000000"/>
        </a:dk1>
        <a:lt1>
          <a:srgbClr val="E3FFFF"/>
        </a:lt1>
        <a:dk2>
          <a:srgbClr val="4400A8"/>
        </a:dk2>
        <a:lt2>
          <a:srgbClr val="005452"/>
        </a:lt2>
        <a:accent1>
          <a:srgbClr val="92CAC9"/>
        </a:accent1>
        <a:accent2>
          <a:srgbClr val="009999"/>
        </a:accent2>
        <a:accent3>
          <a:srgbClr val="EFFFFF"/>
        </a:accent3>
        <a:accent4>
          <a:srgbClr val="000000"/>
        </a:accent4>
        <a:accent5>
          <a:srgbClr val="C7E1E1"/>
        </a:accent5>
        <a:accent6>
          <a:srgbClr val="008A8A"/>
        </a:accent6>
        <a:hlink>
          <a:srgbClr val="187C16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лан 7">
        <a:dk1>
          <a:srgbClr val="000000"/>
        </a:dk1>
        <a:lt1>
          <a:srgbClr val="CCFF99"/>
        </a:lt1>
        <a:dk2>
          <a:srgbClr val="CC99FF"/>
        </a:dk2>
        <a:lt2>
          <a:srgbClr val="1B3600"/>
        </a:lt2>
        <a:accent1>
          <a:srgbClr val="009900"/>
        </a:accent1>
        <a:accent2>
          <a:srgbClr val="B7CA02"/>
        </a:accent2>
        <a:accent3>
          <a:srgbClr val="E2FFCA"/>
        </a:accent3>
        <a:accent4>
          <a:srgbClr val="000000"/>
        </a:accent4>
        <a:accent5>
          <a:srgbClr val="AACAAA"/>
        </a:accent5>
        <a:accent6>
          <a:srgbClr val="A6B702"/>
        </a:accent6>
        <a:hlink>
          <a:srgbClr val="FFCC0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лан 8">
        <a:dk1>
          <a:srgbClr val="000000"/>
        </a:dk1>
        <a:lt1>
          <a:srgbClr val="FFFFFF"/>
        </a:lt1>
        <a:dk2>
          <a:srgbClr val="8C0039"/>
        </a:dk2>
        <a:lt2>
          <a:srgbClr val="660066"/>
        </a:lt2>
        <a:accent1>
          <a:srgbClr val="C58BF9"/>
        </a:accent1>
        <a:accent2>
          <a:srgbClr val="9966FF"/>
        </a:accent2>
        <a:accent3>
          <a:srgbClr val="FFFFFF"/>
        </a:accent3>
        <a:accent4>
          <a:srgbClr val="000000"/>
        </a:accent4>
        <a:accent5>
          <a:srgbClr val="DFC4FB"/>
        </a:accent5>
        <a:accent6>
          <a:srgbClr val="8A5CE7"/>
        </a:accent6>
        <a:hlink>
          <a:srgbClr val="E4005C"/>
        </a:hlink>
        <a:folHlink>
          <a:srgbClr val="C36C0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8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9_План">
  <a:themeElements>
    <a:clrScheme name="План 8">
      <a:dk1>
        <a:srgbClr val="000000"/>
      </a:dk1>
      <a:lt1>
        <a:srgbClr val="FFFFFF"/>
      </a:lt1>
      <a:dk2>
        <a:srgbClr val="8C0039"/>
      </a:dk2>
      <a:lt2>
        <a:srgbClr val="660066"/>
      </a:lt2>
      <a:accent1>
        <a:srgbClr val="C58BF9"/>
      </a:accent1>
      <a:accent2>
        <a:srgbClr val="9966FF"/>
      </a:accent2>
      <a:accent3>
        <a:srgbClr val="FFFFFF"/>
      </a:accent3>
      <a:accent4>
        <a:srgbClr val="000000"/>
      </a:accent4>
      <a:accent5>
        <a:srgbClr val="DFC4FB"/>
      </a:accent5>
      <a:accent6>
        <a:srgbClr val="8A5CE7"/>
      </a:accent6>
      <a:hlink>
        <a:srgbClr val="E4005C"/>
      </a:hlink>
      <a:folHlink>
        <a:srgbClr val="C36C03"/>
      </a:folHlink>
    </a:clrScheme>
    <a:fontScheme name="План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лан 1">
        <a:dk1>
          <a:srgbClr val="777777"/>
        </a:dk1>
        <a:lt1>
          <a:srgbClr val="FFFFFF"/>
        </a:lt1>
        <a:dk2>
          <a:srgbClr val="333333"/>
        </a:dk2>
        <a:lt2>
          <a:srgbClr val="FFF4C3"/>
        </a:lt2>
        <a:accent1>
          <a:srgbClr val="C892FA"/>
        </a:accent1>
        <a:accent2>
          <a:srgbClr val="9966FF"/>
        </a:accent2>
        <a:accent3>
          <a:srgbClr val="ADADAD"/>
        </a:accent3>
        <a:accent4>
          <a:srgbClr val="DADADA"/>
        </a:accent4>
        <a:accent5>
          <a:srgbClr val="E0C7FC"/>
        </a:accent5>
        <a:accent6>
          <a:srgbClr val="8A5CE7"/>
        </a:accent6>
        <a:hlink>
          <a:srgbClr val="E4005C"/>
        </a:hlink>
        <a:folHlink>
          <a:srgbClr val="DC7A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2">
        <a:dk1>
          <a:srgbClr val="1C1C1C"/>
        </a:dk1>
        <a:lt1>
          <a:srgbClr val="FFFFFF"/>
        </a:lt1>
        <a:dk2>
          <a:srgbClr val="5F5F5F"/>
        </a:dk2>
        <a:lt2>
          <a:srgbClr val="FFFFCC"/>
        </a:lt2>
        <a:accent1>
          <a:srgbClr val="4A5B64"/>
        </a:accent1>
        <a:accent2>
          <a:srgbClr val="AF9387"/>
        </a:accent2>
        <a:accent3>
          <a:srgbClr val="B6B6B6"/>
        </a:accent3>
        <a:accent4>
          <a:srgbClr val="DADADA"/>
        </a:accent4>
        <a:accent5>
          <a:srgbClr val="B1B5B8"/>
        </a:accent5>
        <a:accent6>
          <a:srgbClr val="9E857A"/>
        </a:accent6>
        <a:hlink>
          <a:srgbClr val="F3C43F"/>
        </a:hlink>
        <a:folHlink>
          <a:srgbClr val="66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3">
        <a:dk1>
          <a:srgbClr val="4D4D4D"/>
        </a:dk1>
        <a:lt1>
          <a:srgbClr val="FFFFFF"/>
        </a:lt1>
        <a:dk2>
          <a:srgbClr val="666699"/>
        </a:dk2>
        <a:lt2>
          <a:srgbClr val="FFFFCC"/>
        </a:lt2>
        <a:accent1>
          <a:srgbClr val="8D8DB3"/>
        </a:accent1>
        <a:accent2>
          <a:srgbClr val="7A25D7"/>
        </a:accent2>
        <a:accent3>
          <a:srgbClr val="B8B8CA"/>
        </a:accent3>
        <a:accent4>
          <a:srgbClr val="DADADA"/>
        </a:accent4>
        <a:accent5>
          <a:srgbClr val="C5C5D6"/>
        </a:accent5>
        <a:accent6>
          <a:srgbClr val="6E20C3"/>
        </a:accent6>
        <a:hlink>
          <a:srgbClr val="66CCFF"/>
        </a:hlink>
        <a:folHlink>
          <a:srgbClr val="3333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4">
        <a:dk1>
          <a:srgbClr val="10187C"/>
        </a:dk1>
        <a:lt1>
          <a:srgbClr val="F8F8F8"/>
        </a:lt1>
        <a:dk2>
          <a:srgbClr val="538DC7"/>
        </a:dk2>
        <a:lt2>
          <a:srgbClr val="CCECFF"/>
        </a:lt2>
        <a:accent1>
          <a:srgbClr val="879EC7"/>
        </a:accent1>
        <a:accent2>
          <a:srgbClr val="461B8B"/>
        </a:accent2>
        <a:accent3>
          <a:srgbClr val="B3C5E0"/>
        </a:accent3>
        <a:accent4>
          <a:srgbClr val="D4D4D4"/>
        </a:accent4>
        <a:accent5>
          <a:srgbClr val="C3CCE0"/>
        </a:accent5>
        <a:accent6>
          <a:srgbClr val="3F177D"/>
        </a:accent6>
        <a:hlink>
          <a:srgbClr val="0000FF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5">
        <a:dk1>
          <a:srgbClr val="002F2E"/>
        </a:dk1>
        <a:lt1>
          <a:srgbClr val="FFFFFF"/>
        </a:lt1>
        <a:dk2>
          <a:srgbClr val="008080"/>
        </a:dk2>
        <a:lt2>
          <a:srgbClr val="FFFFCC"/>
        </a:lt2>
        <a:accent1>
          <a:srgbClr val="0E6A52"/>
        </a:accent1>
        <a:accent2>
          <a:srgbClr val="3553A7"/>
        </a:accent2>
        <a:accent3>
          <a:srgbClr val="AAC0C0"/>
        </a:accent3>
        <a:accent4>
          <a:srgbClr val="DADADA"/>
        </a:accent4>
        <a:accent5>
          <a:srgbClr val="AAB9B3"/>
        </a:accent5>
        <a:accent6>
          <a:srgbClr val="2F4A97"/>
        </a:accent6>
        <a:hlink>
          <a:srgbClr val="1ACE9F"/>
        </a:hlink>
        <a:folHlink>
          <a:srgbClr val="B5B5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6">
        <a:dk1>
          <a:srgbClr val="000000"/>
        </a:dk1>
        <a:lt1>
          <a:srgbClr val="E3FFFF"/>
        </a:lt1>
        <a:dk2>
          <a:srgbClr val="4400A8"/>
        </a:dk2>
        <a:lt2>
          <a:srgbClr val="005452"/>
        </a:lt2>
        <a:accent1>
          <a:srgbClr val="92CAC9"/>
        </a:accent1>
        <a:accent2>
          <a:srgbClr val="009999"/>
        </a:accent2>
        <a:accent3>
          <a:srgbClr val="EFFFFF"/>
        </a:accent3>
        <a:accent4>
          <a:srgbClr val="000000"/>
        </a:accent4>
        <a:accent5>
          <a:srgbClr val="C7E1E1"/>
        </a:accent5>
        <a:accent6>
          <a:srgbClr val="008A8A"/>
        </a:accent6>
        <a:hlink>
          <a:srgbClr val="187C16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лан 7">
        <a:dk1>
          <a:srgbClr val="000000"/>
        </a:dk1>
        <a:lt1>
          <a:srgbClr val="CCFF99"/>
        </a:lt1>
        <a:dk2>
          <a:srgbClr val="CC99FF"/>
        </a:dk2>
        <a:lt2>
          <a:srgbClr val="1B3600"/>
        </a:lt2>
        <a:accent1>
          <a:srgbClr val="009900"/>
        </a:accent1>
        <a:accent2>
          <a:srgbClr val="B7CA02"/>
        </a:accent2>
        <a:accent3>
          <a:srgbClr val="E2FFCA"/>
        </a:accent3>
        <a:accent4>
          <a:srgbClr val="000000"/>
        </a:accent4>
        <a:accent5>
          <a:srgbClr val="AACAAA"/>
        </a:accent5>
        <a:accent6>
          <a:srgbClr val="A6B702"/>
        </a:accent6>
        <a:hlink>
          <a:srgbClr val="FFCC0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лан 8">
        <a:dk1>
          <a:srgbClr val="000000"/>
        </a:dk1>
        <a:lt1>
          <a:srgbClr val="FFFFFF"/>
        </a:lt1>
        <a:dk2>
          <a:srgbClr val="8C0039"/>
        </a:dk2>
        <a:lt2>
          <a:srgbClr val="660066"/>
        </a:lt2>
        <a:accent1>
          <a:srgbClr val="C58BF9"/>
        </a:accent1>
        <a:accent2>
          <a:srgbClr val="9966FF"/>
        </a:accent2>
        <a:accent3>
          <a:srgbClr val="FFFFFF"/>
        </a:accent3>
        <a:accent4>
          <a:srgbClr val="000000"/>
        </a:accent4>
        <a:accent5>
          <a:srgbClr val="DFC4FB"/>
        </a:accent5>
        <a:accent6>
          <a:srgbClr val="8A5CE7"/>
        </a:accent6>
        <a:hlink>
          <a:srgbClr val="E4005C"/>
        </a:hlink>
        <a:folHlink>
          <a:srgbClr val="C36C0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9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3_Тема1">
  <a:themeElements>
    <a:clrScheme name="Пастель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Пастель">
      <a:majorFont>
        <a:latin typeface="Comic Sans MS"/>
        <a:ea typeface=""/>
        <a:cs typeface="Arial"/>
      </a:majorFont>
      <a:minorFont>
        <a:latin typeface="Comic Sans MS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астель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10_План">
  <a:themeElements>
    <a:clrScheme name="План 8">
      <a:dk1>
        <a:srgbClr val="000000"/>
      </a:dk1>
      <a:lt1>
        <a:srgbClr val="FFFFFF"/>
      </a:lt1>
      <a:dk2>
        <a:srgbClr val="8C0039"/>
      </a:dk2>
      <a:lt2>
        <a:srgbClr val="660066"/>
      </a:lt2>
      <a:accent1>
        <a:srgbClr val="C58BF9"/>
      </a:accent1>
      <a:accent2>
        <a:srgbClr val="9966FF"/>
      </a:accent2>
      <a:accent3>
        <a:srgbClr val="FFFFFF"/>
      </a:accent3>
      <a:accent4>
        <a:srgbClr val="000000"/>
      </a:accent4>
      <a:accent5>
        <a:srgbClr val="DFC4FB"/>
      </a:accent5>
      <a:accent6>
        <a:srgbClr val="8A5CE7"/>
      </a:accent6>
      <a:hlink>
        <a:srgbClr val="E4005C"/>
      </a:hlink>
      <a:folHlink>
        <a:srgbClr val="C36C03"/>
      </a:folHlink>
    </a:clrScheme>
    <a:fontScheme name="План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лан 1">
        <a:dk1>
          <a:srgbClr val="777777"/>
        </a:dk1>
        <a:lt1>
          <a:srgbClr val="FFFFFF"/>
        </a:lt1>
        <a:dk2>
          <a:srgbClr val="333333"/>
        </a:dk2>
        <a:lt2>
          <a:srgbClr val="FFF4C3"/>
        </a:lt2>
        <a:accent1>
          <a:srgbClr val="C892FA"/>
        </a:accent1>
        <a:accent2>
          <a:srgbClr val="9966FF"/>
        </a:accent2>
        <a:accent3>
          <a:srgbClr val="ADADAD"/>
        </a:accent3>
        <a:accent4>
          <a:srgbClr val="DADADA"/>
        </a:accent4>
        <a:accent5>
          <a:srgbClr val="E0C7FC"/>
        </a:accent5>
        <a:accent6>
          <a:srgbClr val="8A5CE7"/>
        </a:accent6>
        <a:hlink>
          <a:srgbClr val="E4005C"/>
        </a:hlink>
        <a:folHlink>
          <a:srgbClr val="DC7A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2">
        <a:dk1>
          <a:srgbClr val="1C1C1C"/>
        </a:dk1>
        <a:lt1>
          <a:srgbClr val="FFFFFF"/>
        </a:lt1>
        <a:dk2>
          <a:srgbClr val="5F5F5F"/>
        </a:dk2>
        <a:lt2>
          <a:srgbClr val="FFFFCC"/>
        </a:lt2>
        <a:accent1>
          <a:srgbClr val="4A5B64"/>
        </a:accent1>
        <a:accent2>
          <a:srgbClr val="AF9387"/>
        </a:accent2>
        <a:accent3>
          <a:srgbClr val="B6B6B6"/>
        </a:accent3>
        <a:accent4>
          <a:srgbClr val="DADADA"/>
        </a:accent4>
        <a:accent5>
          <a:srgbClr val="B1B5B8"/>
        </a:accent5>
        <a:accent6>
          <a:srgbClr val="9E857A"/>
        </a:accent6>
        <a:hlink>
          <a:srgbClr val="F3C43F"/>
        </a:hlink>
        <a:folHlink>
          <a:srgbClr val="66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3">
        <a:dk1>
          <a:srgbClr val="4D4D4D"/>
        </a:dk1>
        <a:lt1>
          <a:srgbClr val="FFFFFF"/>
        </a:lt1>
        <a:dk2>
          <a:srgbClr val="666699"/>
        </a:dk2>
        <a:lt2>
          <a:srgbClr val="FFFFCC"/>
        </a:lt2>
        <a:accent1>
          <a:srgbClr val="8D8DB3"/>
        </a:accent1>
        <a:accent2>
          <a:srgbClr val="7A25D7"/>
        </a:accent2>
        <a:accent3>
          <a:srgbClr val="B8B8CA"/>
        </a:accent3>
        <a:accent4>
          <a:srgbClr val="DADADA"/>
        </a:accent4>
        <a:accent5>
          <a:srgbClr val="C5C5D6"/>
        </a:accent5>
        <a:accent6>
          <a:srgbClr val="6E20C3"/>
        </a:accent6>
        <a:hlink>
          <a:srgbClr val="66CCFF"/>
        </a:hlink>
        <a:folHlink>
          <a:srgbClr val="3333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4">
        <a:dk1>
          <a:srgbClr val="10187C"/>
        </a:dk1>
        <a:lt1>
          <a:srgbClr val="F8F8F8"/>
        </a:lt1>
        <a:dk2>
          <a:srgbClr val="538DC7"/>
        </a:dk2>
        <a:lt2>
          <a:srgbClr val="CCECFF"/>
        </a:lt2>
        <a:accent1>
          <a:srgbClr val="879EC7"/>
        </a:accent1>
        <a:accent2>
          <a:srgbClr val="461B8B"/>
        </a:accent2>
        <a:accent3>
          <a:srgbClr val="B3C5E0"/>
        </a:accent3>
        <a:accent4>
          <a:srgbClr val="D4D4D4"/>
        </a:accent4>
        <a:accent5>
          <a:srgbClr val="C3CCE0"/>
        </a:accent5>
        <a:accent6>
          <a:srgbClr val="3F177D"/>
        </a:accent6>
        <a:hlink>
          <a:srgbClr val="0000FF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5">
        <a:dk1>
          <a:srgbClr val="002F2E"/>
        </a:dk1>
        <a:lt1>
          <a:srgbClr val="FFFFFF"/>
        </a:lt1>
        <a:dk2>
          <a:srgbClr val="008080"/>
        </a:dk2>
        <a:lt2>
          <a:srgbClr val="FFFFCC"/>
        </a:lt2>
        <a:accent1>
          <a:srgbClr val="0E6A52"/>
        </a:accent1>
        <a:accent2>
          <a:srgbClr val="3553A7"/>
        </a:accent2>
        <a:accent3>
          <a:srgbClr val="AAC0C0"/>
        </a:accent3>
        <a:accent4>
          <a:srgbClr val="DADADA"/>
        </a:accent4>
        <a:accent5>
          <a:srgbClr val="AAB9B3"/>
        </a:accent5>
        <a:accent6>
          <a:srgbClr val="2F4A97"/>
        </a:accent6>
        <a:hlink>
          <a:srgbClr val="1ACE9F"/>
        </a:hlink>
        <a:folHlink>
          <a:srgbClr val="B5B5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6">
        <a:dk1>
          <a:srgbClr val="000000"/>
        </a:dk1>
        <a:lt1>
          <a:srgbClr val="E3FFFF"/>
        </a:lt1>
        <a:dk2>
          <a:srgbClr val="4400A8"/>
        </a:dk2>
        <a:lt2>
          <a:srgbClr val="005452"/>
        </a:lt2>
        <a:accent1>
          <a:srgbClr val="92CAC9"/>
        </a:accent1>
        <a:accent2>
          <a:srgbClr val="009999"/>
        </a:accent2>
        <a:accent3>
          <a:srgbClr val="EFFFFF"/>
        </a:accent3>
        <a:accent4>
          <a:srgbClr val="000000"/>
        </a:accent4>
        <a:accent5>
          <a:srgbClr val="C7E1E1"/>
        </a:accent5>
        <a:accent6>
          <a:srgbClr val="008A8A"/>
        </a:accent6>
        <a:hlink>
          <a:srgbClr val="187C16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лан 7">
        <a:dk1>
          <a:srgbClr val="000000"/>
        </a:dk1>
        <a:lt1>
          <a:srgbClr val="CCFF99"/>
        </a:lt1>
        <a:dk2>
          <a:srgbClr val="CC99FF"/>
        </a:dk2>
        <a:lt2>
          <a:srgbClr val="1B3600"/>
        </a:lt2>
        <a:accent1>
          <a:srgbClr val="009900"/>
        </a:accent1>
        <a:accent2>
          <a:srgbClr val="B7CA02"/>
        </a:accent2>
        <a:accent3>
          <a:srgbClr val="E2FFCA"/>
        </a:accent3>
        <a:accent4>
          <a:srgbClr val="000000"/>
        </a:accent4>
        <a:accent5>
          <a:srgbClr val="AACAAA"/>
        </a:accent5>
        <a:accent6>
          <a:srgbClr val="A6B702"/>
        </a:accent6>
        <a:hlink>
          <a:srgbClr val="FFCC0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лан 8">
        <a:dk1>
          <a:srgbClr val="000000"/>
        </a:dk1>
        <a:lt1>
          <a:srgbClr val="FFFFFF"/>
        </a:lt1>
        <a:dk2>
          <a:srgbClr val="8C0039"/>
        </a:dk2>
        <a:lt2>
          <a:srgbClr val="660066"/>
        </a:lt2>
        <a:accent1>
          <a:srgbClr val="C58BF9"/>
        </a:accent1>
        <a:accent2>
          <a:srgbClr val="9966FF"/>
        </a:accent2>
        <a:accent3>
          <a:srgbClr val="FFFFFF"/>
        </a:accent3>
        <a:accent4>
          <a:srgbClr val="000000"/>
        </a:accent4>
        <a:accent5>
          <a:srgbClr val="DFC4FB"/>
        </a:accent5>
        <a:accent6>
          <a:srgbClr val="8A5CE7"/>
        </a:accent6>
        <a:hlink>
          <a:srgbClr val="E4005C"/>
        </a:hlink>
        <a:folHlink>
          <a:srgbClr val="C36C0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10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11_План">
  <a:themeElements>
    <a:clrScheme name="План 8">
      <a:dk1>
        <a:srgbClr val="000000"/>
      </a:dk1>
      <a:lt1>
        <a:srgbClr val="FFFFFF"/>
      </a:lt1>
      <a:dk2>
        <a:srgbClr val="8C0039"/>
      </a:dk2>
      <a:lt2>
        <a:srgbClr val="660066"/>
      </a:lt2>
      <a:accent1>
        <a:srgbClr val="C58BF9"/>
      </a:accent1>
      <a:accent2>
        <a:srgbClr val="9966FF"/>
      </a:accent2>
      <a:accent3>
        <a:srgbClr val="FFFFFF"/>
      </a:accent3>
      <a:accent4>
        <a:srgbClr val="000000"/>
      </a:accent4>
      <a:accent5>
        <a:srgbClr val="DFC4FB"/>
      </a:accent5>
      <a:accent6>
        <a:srgbClr val="8A5CE7"/>
      </a:accent6>
      <a:hlink>
        <a:srgbClr val="E4005C"/>
      </a:hlink>
      <a:folHlink>
        <a:srgbClr val="C36C03"/>
      </a:folHlink>
    </a:clrScheme>
    <a:fontScheme name="План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лан 1">
        <a:dk1>
          <a:srgbClr val="777777"/>
        </a:dk1>
        <a:lt1>
          <a:srgbClr val="FFFFFF"/>
        </a:lt1>
        <a:dk2>
          <a:srgbClr val="333333"/>
        </a:dk2>
        <a:lt2>
          <a:srgbClr val="FFF4C3"/>
        </a:lt2>
        <a:accent1>
          <a:srgbClr val="C892FA"/>
        </a:accent1>
        <a:accent2>
          <a:srgbClr val="9966FF"/>
        </a:accent2>
        <a:accent3>
          <a:srgbClr val="ADADAD"/>
        </a:accent3>
        <a:accent4>
          <a:srgbClr val="DADADA"/>
        </a:accent4>
        <a:accent5>
          <a:srgbClr val="E0C7FC"/>
        </a:accent5>
        <a:accent6>
          <a:srgbClr val="8A5CE7"/>
        </a:accent6>
        <a:hlink>
          <a:srgbClr val="E4005C"/>
        </a:hlink>
        <a:folHlink>
          <a:srgbClr val="DC7A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2">
        <a:dk1>
          <a:srgbClr val="1C1C1C"/>
        </a:dk1>
        <a:lt1>
          <a:srgbClr val="FFFFFF"/>
        </a:lt1>
        <a:dk2>
          <a:srgbClr val="5F5F5F"/>
        </a:dk2>
        <a:lt2>
          <a:srgbClr val="FFFFCC"/>
        </a:lt2>
        <a:accent1>
          <a:srgbClr val="4A5B64"/>
        </a:accent1>
        <a:accent2>
          <a:srgbClr val="AF9387"/>
        </a:accent2>
        <a:accent3>
          <a:srgbClr val="B6B6B6"/>
        </a:accent3>
        <a:accent4>
          <a:srgbClr val="DADADA"/>
        </a:accent4>
        <a:accent5>
          <a:srgbClr val="B1B5B8"/>
        </a:accent5>
        <a:accent6>
          <a:srgbClr val="9E857A"/>
        </a:accent6>
        <a:hlink>
          <a:srgbClr val="F3C43F"/>
        </a:hlink>
        <a:folHlink>
          <a:srgbClr val="66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3">
        <a:dk1>
          <a:srgbClr val="4D4D4D"/>
        </a:dk1>
        <a:lt1>
          <a:srgbClr val="FFFFFF"/>
        </a:lt1>
        <a:dk2>
          <a:srgbClr val="666699"/>
        </a:dk2>
        <a:lt2>
          <a:srgbClr val="FFFFCC"/>
        </a:lt2>
        <a:accent1>
          <a:srgbClr val="8D8DB3"/>
        </a:accent1>
        <a:accent2>
          <a:srgbClr val="7A25D7"/>
        </a:accent2>
        <a:accent3>
          <a:srgbClr val="B8B8CA"/>
        </a:accent3>
        <a:accent4>
          <a:srgbClr val="DADADA"/>
        </a:accent4>
        <a:accent5>
          <a:srgbClr val="C5C5D6"/>
        </a:accent5>
        <a:accent6>
          <a:srgbClr val="6E20C3"/>
        </a:accent6>
        <a:hlink>
          <a:srgbClr val="66CCFF"/>
        </a:hlink>
        <a:folHlink>
          <a:srgbClr val="3333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4">
        <a:dk1>
          <a:srgbClr val="10187C"/>
        </a:dk1>
        <a:lt1>
          <a:srgbClr val="F8F8F8"/>
        </a:lt1>
        <a:dk2>
          <a:srgbClr val="538DC7"/>
        </a:dk2>
        <a:lt2>
          <a:srgbClr val="CCECFF"/>
        </a:lt2>
        <a:accent1>
          <a:srgbClr val="879EC7"/>
        </a:accent1>
        <a:accent2>
          <a:srgbClr val="461B8B"/>
        </a:accent2>
        <a:accent3>
          <a:srgbClr val="B3C5E0"/>
        </a:accent3>
        <a:accent4>
          <a:srgbClr val="D4D4D4"/>
        </a:accent4>
        <a:accent5>
          <a:srgbClr val="C3CCE0"/>
        </a:accent5>
        <a:accent6>
          <a:srgbClr val="3F177D"/>
        </a:accent6>
        <a:hlink>
          <a:srgbClr val="0000FF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5">
        <a:dk1>
          <a:srgbClr val="002F2E"/>
        </a:dk1>
        <a:lt1>
          <a:srgbClr val="FFFFFF"/>
        </a:lt1>
        <a:dk2>
          <a:srgbClr val="008080"/>
        </a:dk2>
        <a:lt2>
          <a:srgbClr val="FFFFCC"/>
        </a:lt2>
        <a:accent1>
          <a:srgbClr val="0E6A52"/>
        </a:accent1>
        <a:accent2>
          <a:srgbClr val="3553A7"/>
        </a:accent2>
        <a:accent3>
          <a:srgbClr val="AAC0C0"/>
        </a:accent3>
        <a:accent4>
          <a:srgbClr val="DADADA"/>
        </a:accent4>
        <a:accent5>
          <a:srgbClr val="AAB9B3"/>
        </a:accent5>
        <a:accent6>
          <a:srgbClr val="2F4A97"/>
        </a:accent6>
        <a:hlink>
          <a:srgbClr val="1ACE9F"/>
        </a:hlink>
        <a:folHlink>
          <a:srgbClr val="B5B5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6">
        <a:dk1>
          <a:srgbClr val="000000"/>
        </a:dk1>
        <a:lt1>
          <a:srgbClr val="E3FFFF"/>
        </a:lt1>
        <a:dk2>
          <a:srgbClr val="4400A8"/>
        </a:dk2>
        <a:lt2>
          <a:srgbClr val="005452"/>
        </a:lt2>
        <a:accent1>
          <a:srgbClr val="92CAC9"/>
        </a:accent1>
        <a:accent2>
          <a:srgbClr val="009999"/>
        </a:accent2>
        <a:accent3>
          <a:srgbClr val="EFFFFF"/>
        </a:accent3>
        <a:accent4>
          <a:srgbClr val="000000"/>
        </a:accent4>
        <a:accent5>
          <a:srgbClr val="C7E1E1"/>
        </a:accent5>
        <a:accent6>
          <a:srgbClr val="008A8A"/>
        </a:accent6>
        <a:hlink>
          <a:srgbClr val="187C16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лан 7">
        <a:dk1>
          <a:srgbClr val="000000"/>
        </a:dk1>
        <a:lt1>
          <a:srgbClr val="CCFF99"/>
        </a:lt1>
        <a:dk2>
          <a:srgbClr val="CC99FF"/>
        </a:dk2>
        <a:lt2>
          <a:srgbClr val="1B3600"/>
        </a:lt2>
        <a:accent1>
          <a:srgbClr val="009900"/>
        </a:accent1>
        <a:accent2>
          <a:srgbClr val="B7CA02"/>
        </a:accent2>
        <a:accent3>
          <a:srgbClr val="E2FFCA"/>
        </a:accent3>
        <a:accent4>
          <a:srgbClr val="000000"/>
        </a:accent4>
        <a:accent5>
          <a:srgbClr val="AACAAA"/>
        </a:accent5>
        <a:accent6>
          <a:srgbClr val="A6B702"/>
        </a:accent6>
        <a:hlink>
          <a:srgbClr val="FFCC0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лан 8">
        <a:dk1>
          <a:srgbClr val="000000"/>
        </a:dk1>
        <a:lt1>
          <a:srgbClr val="FFFFFF"/>
        </a:lt1>
        <a:dk2>
          <a:srgbClr val="8C0039"/>
        </a:dk2>
        <a:lt2>
          <a:srgbClr val="660066"/>
        </a:lt2>
        <a:accent1>
          <a:srgbClr val="C58BF9"/>
        </a:accent1>
        <a:accent2>
          <a:srgbClr val="9966FF"/>
        </a:accent2>
        <a:accent3>
          <a:srgbClr val="FFFFFF"/>
        </a:accent3>
        <a:accent4>
          <a:srgbClr val="000000"/>
        </a:accent4>
        <a:accent5>
          <a:srgbClr val="DFC4FB"/>
        </a:accent5>
        <a:accent6>
          <a:srgbClr val="8A5CE7"/>
        </a:accent6>
        <a:hlink>
          <a:srgbClr val="E4005C"/>
        </a:hlink>
        <a:folHlink>
          <a:srgbClr val="C36C0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1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1.xml><?xml version="1.0" encoding="utf-8"?>
<a:theme xmlns:a="http://schemas.openxmlformats.org/drawingml/2006/main" name="12_План">
  <a:themeElements>
    <a:clrScheme name="План 8">
      <a:dk1>
        <a:srgbClr val="000000"/>
      </a:dk1>
      <a:lt1>
        <a:srgbClr val="FFFFFF"/>
      </a:lt1>
      <a:dk2>
        <a:srgbClr val="8C0039"/>
      </a:dk2>
      <a:lt2>
        <a:srgbClr val="660066"/>
      </a:lt2>
      <a:accent1>
        <a:srgbClr val="C58BF9"/>
      </a:accent1>
      <a:accent2>
        <a:srgbClr val="9966FF"/>
      </a:accent2>
      <a:accent3>
        <a:srgbClr val="FFFFFF"/>
      </a:accent3>
      <a:accent4>
        <a:srgbClr val="000000"/>
      </a:accent4>
      <a:accent5>
        <a:srgbClr val="DFC4FB"/>
      </a:accent5>
      <a:accent6>
        <a:srgbClr val="8A5CE7"/>
      </a:accent6>
      <a:hlink>
        <a:srgbClr val="E4005C"/>
      </a:hlink>
      <a:folHlink>
        <a:srgbClr val="C36C03"/>
      </a:folHlink>
    </a:clrScheme>
    <a:fontScheme name="План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лан 1">
        <a:dk1>
          <a:srgbClr val="777777"/>
        </a:dk1>
        <a:lt1>
          <a:srgbClr val="FFFFFF"/>
        </a:lt1>
        <a:dk2>
          <a:srgbClr val="333333"/>
        </a:dk2>
        <a:lt2>
          <a:srgbClr val="FFF4C3"/>
        </a:lt2>
        <a:accent1>
          <a:srgbClr val="C892FA"/>
        </a:accent1>
        <a:accent2>
          <a:srgbClr val="9966FF"/>
        </a:accent2>
        <a:accent3>
          <a:srgbClr val="ADADAD"/>
        </a:accent3>
        <a:accent4>
          <a:srgbClr val="DADADA"/>
        </a:accent4>
        <a:accent5>
          <a:srgbClr val="E0C7FC"/>
        </a:accent5>
        <a:accent6>
          <a:srgbClr val="8A5CE7"/>
        </a:accent6>
        <a:hlink>
          <a:srgbClr val="E4005C"/>
        </a:hlink>
        <a:folHlink>
          <a:srgbClr val="DC7A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2">
        <a:dk1>
          <a:srgbClr val="1C1C1C"/>
        </a:dk1>
        <a:lt1>
          <a:srgbClr val="FFFFFF"/>
        </a:lt1>
        <a:dk2>
          <a:srgbClr val="5F5F5F"/>
        </a:dk2>
        <a:lt2>
          <a:srgbClr val="FFFFCC"/>
        </a:lt2>
        <a:accent1>
          <a:srgbClr val="4A5B64"/>
        </a:accent1>
        <a:accent2>
          <a:srgbClr val="AF9387"/>
        </a:accent2>
        <a:accent3>
          <a:srgbClr val="B6B6B6"/>
        </a:accent3>
        <a:accent4>
          <a:srgbClr val="DADADA"/>
        </a:accent4>
        <a:accent5>
          <a:srgbClr val="B1B5B8"/>
        </a:accent5>
        <a:accent6>
          <a:srgbClr val="9E857A"/>
        </a:accent6>
        <a:hlink>
          <a:srgbClr val="F3C43F"/>
        </a:hlink>
        <a:folHlink>
          <a:srgbClr val="66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3">
        <a:dk1>
          <a:srgbClr val="4D4D4D"/>
        </a:dk1>
        <a:lt1>
          <a:srgbClr val="FFFFFF"/>
        </a:lt1>
        <a:dk2>
          <a:srgbClr val="666699"/>
        </a:dk2>
        <a:lt2>
          <a:srgbClr val="FFFFCC"/>
        </a:lt2>
        <a:accent1>
          <a:srgbClr val="8D8DB3"/>
        </a:accent1>
        <a:accent2>
          <a:srgbClr val="7A25D7"/>
        </a:accent2>
        <a:accent3>
          <a:srgbClr val="B8B8CA"/>
        </a:accent3>
        <a:accent4>
          <a:srgbClr val="DADADA"/>
        </a:accent4>
        <a:accent5>
          <a:srgbClr val="C5C5D6"/>
        </a:accent5>
        <a:accent6>
          <a:srgbClr val="6E20C3"/>
        </a:accent6>
        <a:hlink>
          <a:srgbClr val="66CCFF"/>
        </a:hlink>
        <a:folHlink>
          <a:srgbClr val="3333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4">
        <a:dk1>
          <a:srgbClr val="10187C"/>
        </a:dk1>
        <a:lt1>
          <a:srgbClr val="F8F8F8"/>
        </a:lt1>
        <a:dk2>
          <a:srgbClr val="538DC7"/>
        </a:dk2>
        <a:lt2>
          <a:srgbClr val="CCECFF"/>
        </a:lt2>
        <a:accent1>
          <a:srgbClr val="879EC7"/>
        </a:accent1>
        <a:accent2>
          <a:srgbClr val="461B8B"/>
        </a:accent2>
        <a:accent3>
          <a:srgbClr val="B3C5E0"/>
        </a:accent3>
        <a:accent4>
          <a:srgbClr val="D4D4D4"/>
        </a:accent4>
        <a:accent5>
          <a:srgbClr val="C3CCE0"/>
        </a:accent5>
        <a:accent6>
          <a:srgbClr val="3F177D"/>
        </a:accent6>
        <a:hlink>
          <a:srgbClr val="0000FF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5">
        <a:dk1>
          <a:srgbClr val="002F2E"/>
        </a:dk1>
        <a:lt1>
          <a:srgbClr val="FFFFFF"/>
        </a:lt1>
        <a:dk2>
          <a:srgbClr val="008080"/>
        </a:dk2>
        <a:lt2>
          <a:srgbClr val="FFFFCC"/>
        </a:lt2>
        <a:accent1>
          <a:srgbClr val="0E6A52"/>
        </a:accent1>
        <a:accent2>
          <a:srgbClr val="3553A7"/>
        </a:accent2>
        <a:accent3>
          <a:srgbClr val="AAC0C0"/>
        </a:accent3>
        <a:accent4>
          <a:srgbClr val="DADADA"/>
        </a:accent4>
        <a:accent5>
          <a:srgbClr val="AAB9B3"/>
        </a:accent5>
        <a:accent6>
          <a:srgbClr val="2F4A97"/>
        </a:accent6>
        <a:hlink>
          <a:srgbClr val="1ACE9F"/>
        </a:hlink>
        <a:folHlink>
          <a:srgbClr val="B5B5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6">
        <a:dk1>
          <a:srgbClr val="000000"/>
        </a:dk1>
        <a:lt1>
          <a:srgbClr val="E3FFFF"/>
        </a:lt1>
        <a:dk2>
          <a:srgbClr val="4400A8"/>
        </a:dk2>
        <a:lt2>
          <a:srgbClr val="005452"/>
        </a:lt2>
        <a:accent1>
          <a:srgbClr val="92CAC9"/>
        </a:accent1>
        <a:accent2>
          <a:srgbClr val="009999"/>
        </a:accent2>
        <a:accent3>
          <a:srgbClr val="EFFFFF"/>
        </a:accent3>
        <a:accent4>
          <a:srgbClr val="000000"/>
        </a:accent4>
        <a:accent5>
          <a:srgbClr val="C7E1E1"/>
        </a:accent5>
        <a:accent6>
          <a:srgbClr val="008A8A"/>
        </a:accent6>
        <a:hlink>
          <a:srgbClr val="187C16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лан 7">
        <a:dk1>
          <a:srgbClr val="000000"/>
        </a:dk1>
        <a:lt1>
          <a:srgbClr val="CCFF99"/>
        </a:lt1>
        <a:dk2>
          <a:srgbClr val="CC99FF"/>
        </a:dk2>
        <a:lt2>
          <a:srgbClr val="1B3600"/>
        </a:lt2>
        <a:accent1>
          <a:srgbClr val="009900"/>
        </a:accent1>
        <a:accent2>
          <a:srgbClr val="B7CA02"/>
        </a:accent2>
        <a:accent3>
          <a:srgbClr val="E2FFCA"/>
        </a:accent3>
        <a:accent4>
          <a:srgbClr val="000000"/>
        </a:accent4>
        <a:accent5>
          <a:srgbClr val="AACAAA"/>
        </a:accent5>
        <a:accent6>
          <a:srgbClr val="A6B702"/>
        </a:accent6>
        <a:hlink>
          <a:srgbClr val="FFCC0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лан 8">
        <a:dk1>
          <a:srgbClr val="000000"/>
        </a:dk1>
        <a:lt1>
          <a:srgbClr val="FFFFFF"/>
        </a:lt1>
        <a:dk2>
          <a:srgbClr val="8C0039"/>
        </a:dk2>
        <a:lt2>
          <a:srgbClr val="660066"/>
        </a:lt2>
        <a:accent1>
          <a:srgbClr val="C58BF9"/>
        </a:accent1>
        <a:accent2>
          <a:srgbClr val="9966FF"/>
        </a:accent2>
        <a:accent3>
          <a:srgbClr val="FFFFFF"/>
        </a:accent3>
        <a:accent4>
          <a:srgbClr val="000000"/>
        </a:accent4>
        <a:accent5>
          <a:srgbClr val="DFC4FB"/>
        </a:accent5>
        <a:accent6>
          <a:srgbClr val="8A5CE7"/>
        </a:accent6>
        <a:hlink>
          <a:srgbClr val="E4005C"/>
        </a:hlink>
        <a:folHlink>
          <a:srgbClr val="C36C0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2.xml><?xml version="1.0" encoding="utf-8"?>
<a:theme xmlns:a="http://schemas.openxmlformats.org/drawingml/2006/main" name="12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План">
  <a:themeElements>
    <a:clrScheme name="План 8">
      <a:dk1>
        <a:srgbClr val="000000"/>
      </a:dk1>
      <a:lt1>
        <a:srgbClr val="FFFFFF"/>
      </a:lt1>
      <a:dk2>
        <a:srgbClr val="8C0039"/>
      </a:dk2>
      <a:lt2>
        <a:srgbClr val="660066"/>
      </a:lt2>
      <a:accent1>
        <a:srgbClr val="C58BF9"/>
      </a:accent1>
      <a:accent2>
        <a:srgbClr val="9966FF"/>
      </a:accent2>
      <a:accent3>
        <a:srgbClr val="FFFFFF"/>
      </a:accent3>
      <a:accent4>
        <a:srgbClr val="000000"/>
      </a:accent4>
      <a:accent5>
        <a:srgbClr val="DFC4FB"/>
      </a:accent5>
      <a:accent6>
        <a:srgbClr val="8A5CE7"/>
      </a:accent6>
      <a:hlink>
        <a:srgbClr val="E4005C"/>
      </a:hlink>
      <a:folHlink>
        <a:srgbClr val="C36C03"/>
      </a:folHlink>
    </a:clrScheme>
    <a:fontScheme name="План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лан 1">
        <a:dk1>
          <a:srgbClr val="777777"/>
        </a:dk1>
        <a:lt1>
          <a:srgbClr val="FFFFFF"/>
        </a:lt1>
        <a:dk2>
          <a:srgbClr val="333333"/>
        </a:dk2>
        <a:lt2>
          <a:srgbClr val="FFF4C3"/>
        </a:lt2>
        <a:accent1>
          <a:srgbClr val="C892FA"/>
        </a:accent1>
        <a:accent2>
          <a:srgbClr val="9966FF"/>
        </a:accent2>
        <a:accent3>
          <a:srgbClr val="ADADAD"/>
        </a:accent3>
        <a:accent4>
          <a:srgbClr val="DADADA"/>
        </a:accent4>
        <a:accent5>
          <a:srgbClr val="E0C7FC"/>
        </a:accent5>
        <a:accent6>
          <a:srgbClr val="8A5CE7"/>
        </a:accent6>
        <a:hlink>
          <a:srgbClr val="E4005C"/>
        </a:hlink>
        <a:folHlink>
          <a:srgbClr val="DC7A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2">
        <a:dk1>
          <a:srgbClr val="1C1C1C"/>
        </a:dk1>
        <a:lt1>
          <a:srgbClr val="FFFFFF"/>
        </a:lt1>
        <a:dk2>
          <a:srgbClr val="5F5F5F"/>
        </a:dk2>
        <a:lt2>
          <a:srgbClr val="FFFFCC"/>
        </a:lt2>
        <a:accent1>
          <a:srgbClr val="4A5B64"/>
        </a:accent1>
        <a:accent2>
          <a:srgbClr val="AF9387"/>
        </a:accent2>
        <a:accent3>
          <a:srgbClr val="B6B6B6"/>
        </a:accent3>
        <a:accent4>
          <a:srgbClr val="DADADA"/>
        </a:accent4>
        <a:accent5>
          <a:srgbClr val="B1B5B8"/>
        </a:accent5>
        <a:accent6>
          <a:srgbClr val="9E857A"/>
        </a:accent6>
        <a:hlink>
          <a:srgbClr val="F3C43F"/>
        </a:hlink>
        <a:folHlink>
          <a:srgbClr val="66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3">
        <a:dk1>
          <a:srgbClr val="4D4D4D"/>
        </a:dk1>
        <a:lt1>
          <a:srgbClr val="FFFFFF"/>
        </a:lt1>
        <a:dk2>
          <a:srgbClr val="666699"/>
        </a:dk2>
        <a:lt2>
          <a:srgbClr val="FFFFCC"/>
        </a:lt2>
        <a:accent1>
          <a:srgbClr val="8D8DB3"/>
        </a:accent1>
        <a:accent2>
          <a:srgbClr val="7A25D7"/>
        </a:accent2>
        <a:accent3>
          <a:srgbClr val="B8B8CA"/>
        </a:accent3>
        <a:accent4>
          <a:srgbClr val="DADADA"/>
        </a:accent4>
        <a:accent5>
          <a:srgbClr val="C5C5D6"/>
        </a:accent5>
        <a:accent6>
          <a:srgbClr val="6E20C3"/>
        </a:accent6>
        <a:hlink>
          <a:srgbClr val="66CCFF"/>
        </a:hlink>
        <a:folHlink>
          <a:srgbClr val="3333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4">
        <a:dk1>
          <a:srgbClr val="10187C"/>
        </a:dk1>
        <a:lt1>
          <a:srgbClr val="F8F8F8"/>
        </a:lt1>
        <a:dk2>
          <a:srgbClr val="538DC7"/>
        </a:dk2>
        <a:lt2>
          <a:srgbClr val="CCECFF"/>
        </a:lt2>
        <a:accent1>
          <a:srgbClr val="879EC7"/>
        </a:accent1>
        <a:accent2>
          <a:srgbClr val="461B8B"/>
        </a:accent2>
        <a:accent3>
          <a:srgbClr val="B3C5E0"/>
        </a:accent3>
        <a:accent4>
          <a:srgbClr val="D4D4D4"/>
        </a:accent4>
        <a:accent5>
          <a:srgbClr val="C3CCE0"/>
        </a:accent5>
        <a:accent6>
          <a:srgbClr val="3F177D"/>
        </a:accent6>
        <a:hlink>
          <a:srgbClr val="0000FF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5">
        <a:dk1>
          <a:srgbClr val="002F2E"/>
        </a:dk1>
        <a:lt1>
          <a:srgbClr val="FFFFFF"/>
        </a:lt1>
        <a:dk2>
          <a:srgbClr val="008080"/>
        </a:dk2>
        <a:lt2>
          <a:srgbClr val="FFFFCC"/>
        </a:lt2>
        <a:accent1>
          <a:srgbClr val="0E6A52"/>
        </a:accent1>
        <a:accent2>
          <a:srgbClr val="3553A7"/>
        </a:accent2>
        <a:accent3>
          <a:srgbClr val="AAC0C0"/>
        </a:accent3>
        <a:accent4>
          <a:srgbClr val="DADADA"/>
        </a:accent4>
        <a:accent5>
          <a:srgbClr val="AAB9B3"/>
        </a:accent5>
        <a:accent6>
          <a:srgbClr val="2F4A97"/>
        </a:accent6>
        <a:hlink>
          <a:srgbClr val="1ACE9F"/>
        </a:hlink>
        <a:folHlink>
          <a:srgbClr val="B5B5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6">
        <a:dk1>
          <a:srgbClr val="000000"/>
        </a:dk1>
        <a:lt1>
          <a:srgbClr val="E3FFFF"/>
        </a:lt1>
        <a:dk2>
          <a:srgbClr val="4400A8"/>
        </a:dk2>
        <a:lt2>
          <a:srgbClr val="005452"/>
        </a:lt2>
        <a:accent1>
          <a:srgbClr val="92CAC9"/>
        </a:accent1>
        <a:accent2>
          <a:srgbClr val="009999"/>
        </a:accent2>
        <a:accent3>
          <a:srgbClr val="EFFFFF"/>
        </a:accent3>
        <a:accent4>
          <a:srgbClr val="000000"/>
        </a:accent4>
        <a:accent5>
          <a:srgbClr val="C7E1E1"/>
        </a:accent5>
        <a:accent6>
          <a:srgbClr val="008A8A"/>
        </a:accent6>
        <a:hlink>
          <a:srgbClr val="187C16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лан 7">
        <a:dk1>
          <a:srgbClr val="000000"/>
        </a:dk1>
        <a:lt1>
          <a:srgbClr val="CCFF99"/>
        </a:lt1>
        <a:dk2>
          <a:srgbClr val="CC99FF"/>
        </a:dk2>
        <a:lt2>
          <a:srgbClr val="1B3600"/>
        </a:lt2>
        <a:accent1>
          <a:srgbClr val="009900"/>
        </a:accent1>
        <a:accent2>
          <a:srgbClr val="B7CA02"/>
        </a:accent2>
        <a:accent3>
          <a:srgbClr val="E2FFCA"/>
        </a:accent3>
        <a:accent4>
          <a:srgbClr val="000000"/>
        </a:accent4>
        <a:accent5>
          <a:srgbClr val="AACAAA"/>
        </a:accent5>
        <a:accent6>
          <a:srgbClr val="A6B702"/>
        </a:accent6>
        <a:hlink>
          <a:srgbClr val="FFCC0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лан 8">
        <a:dk1>
          <a:srgbClr val="000000"/>
        </a:dk1>
        <a:lt1>
          <a:srgbClr val="FFFFFF"/>
        </a:lt1>
        <a:dk2>
          <a:srgbClr val="8C0039"/>
        </a:dk2>
        <a:lt2>
          <a:srgbClr val="660066"/>
        </a:lt2>
        <a:accent1>
          <a:srgbClr val="C58BF9"/>
        </a:accent1>
        <a:accent2>
          <a:srgbClr val="9966FF"/>
        </a:accent2>
        <a:accent3>
          <a:srgbClr val="FFFFFF"/>
        </a:accent3>
        <a:accent4>
          <a:srgbClr val="000000"/>
        </a:accent4>
        <a:accent5>
          <a:srgbClr val="DFC4FB"/>
        </a:accent5>
        <a:accent6>
          <a:srgbClr val="8A5CE7"/>
        </a:accent6>
        <a:hlink>
          <a:srgbClr val="E4005C"/>
        </a:hlink>
        <a:folHlink>
          <a:srgbClr val="C36C0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План">
  <a:themeElements>
    <a:clrScheme name="План 8">
      <a:dk1>
        <a:srgbClr val="000000"/>
      </a:dk1>
      <a:lt1>
        <a:srgbClr val="FFFFFF"/>
      </a:lt1>
      <a:dk2>
        <a:srgbClr val="8C0039"/>
      </a:dk2>
      <a:lt2>
        <a:srgbClr val="660066"/>
      </a:lt2>
      <a:accent1>
        <a:srgbClr val="C58BF9"/>
      </a:accent1>
      <a:accent2>
        <a:srgbClr val="9966FF"/>
      </a:accent2>
      <a:accent3>
        <a:srgbClr val="FFFFFF"/>
      </a:accent3>
      <a:accent4>
        <a:srgbClr val="000000"/>
      </a:accent4>
      <a:accent5>
        <a:srgbClr val="DFC4FB"/>
      </a:accent5>
      <a:accent6>
        <a:srgbClr val="8A5CE7"/>
      </a:accent6>
      <a:hlink>
        <a:srgbClr val="E4005C"/>
      </a:hlink>
      <a:folHlink>
        <a:srgbClr val="C36C03"/>
      </a:folHlink>
    </a:clrScheme>
    <a:fontScheme name="План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лан 1">
        <a:dk1>
          <a:srgbClr val="777777"/>
        </a:dk1>
        <a:lt1>
          <a:srgbClr val="FFFFFF"/>
        </a:lt1>
        <a:dk2>
          <a:srgbClr val="333333"/>
        </a:dk2>
        <a:lt2>
          <a:srgbClr val="FFF4C3"/>
        </a:lt2>
        <a:accent1>
          <a:srgbClr val="C892FA"/>
        </a:accent1>
        <a:accent2>
          <a:srgbClr val="9966FF"/>
        </a:accent2>
        <a:accent3>
          <a:srgbClr val="ADADAD"/>
        </a:accent3>
        <a:accent4>
          <a:srgbClr val="DADADA"/>
        </a:accent4>
        <a:accent5>
          <a:srgbClr val="E0C7FC"/>
        </a:accent5>
        <a:accent6>
          <a:srgbClr val="8A5CE7"/>
        </a:accent6>
        <a:hlink>
          <a:srgbClr val="E4005C"/>
        </a:hlink>
        <a:folHlink>
          <a:srgbClr val="DC7A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2">
        <a:dk1>
          <a:srgbClr val="1C1C1C"/>
        </a:dk1>
        <a:lt1>
          <a:srgbClr val="FFFFFF"/>
        </a:lt1>
        <a:dk2>
          <a:srgbClr val="5F5F5F"/>
        </a:dk2>
        <a:lt2>
          <a:srgbClr val="FFFFCC"/>
        </a:lt2>
        <a:accent1>
          <a:srgbClr val="4A5B64"/>
        </a:accent1>
        <a:accent2>
          <a:srgbClr val="AF9387"/>
        </a:accent2>
        <a:accent3>
          <a:srgbClr val="B6B6B6"/>
        </a:accent3>
        <a:accent4>
          <a:srgbClr val="DADADA"/>
        </a:accent4>
        <a:accent5>
          <a:srgbClr val="B1B5B8"/>
        </a:accent5>
        <a:accent6>
          <a:srgbClr val="9E857A"/>
        </a:accent6>
        <a:hlink>
          <a:srgbClr val="F3C43F"/>
        </a:hlink>
        <a:folHlink>
          <a:srgbClr val="66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3">
        <a:dk1>
          <a:srgbClr val="4D4D4D"/>
        </a:dk1>
        <a:lt1>
          <a:srgbClr val="FFFFFF"/>
        </a:lt1>
        <a:dk2>
          <a:srgbClr val="666699"/>
        </a:dk2>
        <a:lt2>
          <a:srgbClr val="FFFFCC"/>
        </a:lt2>
        <a:accent1>
          <a:srgbClr val="8D8DB3"/>
        </a:accent1>
        <a:accent2>
          <a:srgbClr val="7A25D7"/>
        </a:accent2>
        <a:accent3>
          <a:srgbClr val="B8B8CA"/>
        </a:accent3>
        <a:accent4>
          <a:srgbClr val="DADADA"/>
        </a:accent4>
        <a:accent5>
          <a:srgbClr val="C5C5D6"/>
        </a:accent5>
        <a:accent6>
          <a:srgbClr val="6E20C3"/>
        </a:accent6>
        <a:hlink>
          <a:srgbClr val="66CCFF"/>
        </a:hlink>
        <a:folHlink>
          <a:srgbClr val="3333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4">
        <a:dk1>
          <a:srgbClr val="10187C"/>
        </a:dk1>
        <a:lt1>
          <a:srgbClr val="F8F8F8"/>
        </a:lt1>
        <a:dk2>
          <a:srgbClr val="538DC7"/>
        </a:dk2>
        <a:lt2>
          <a:srgbClr val="CCECFF"/>
        </a:lt2>
        <a:accent1>
          <a:srgbClr val="879EC7"/>
        </a:accent1>
        <a:accent2>
          <a:srgbClr val="461B8B"/>
        </a:accent2>
        <a:accent3>
          <a:srgbClr val="B3C5E0"/>
        </a:accent3>
        <a:accent4>
          <a:srgbClr val="D4D4D4"/>
        </a:accent4>
        <a:accent5>
          <a:srgbClr val="C3CCE0"/>
        </a:accent5>
        <a:accent6>
          <a:srgbClr val="3F177D"/>
        </a:accent6>
        <a:hlink>
          <a:srgbClr val="0000FF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5">
        <a:dk1>
          <a:srgbClr val="002F2E"/>
        </a:dk1>
        <a:lt1>
          <a:srgbClr val="FFFFFF"/>
        </a:lt1>
        <a:dk2>
          <a:srgbClr val="008080"/>
        </a:dk2>
        <a:lt2>
          <a:srgbClr val="FFFFCC"/>
        </a:lt2>
        <a:accent1>
          <a:srgbClr val="0E6A52"/>
        </a:accent1>
        <a:accent2>
          <a:srgbClr val="3553A7"/>
        </a:accent2>
        <a:accent3>
          <a:srgbClr val="AAC0C0"/>
        </a:accent3>
        <a:accent4>
          <a:srgbClr val="DADADA"/>
        </a:accent4>
        <a:accent5>
          <a:srgbClr val="AAB9B3"/>
        </a:accent5>
        <a:accent6>
          <a:srgbClr val="2F4A97"/>
        </a:accent6>
        <a:hlink>
          <a:srgbClr val="1ACE9F"/>
        </a:hlink>
        <a:folHlink>
          <a:srgbClr val="B5B5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6">
        <a:dk1>
          <a:srgbClr val="000000"/>
        </a:dk1>
        <a:lt1>
          <a:srgbClr val="E3FFFF"/>
        </a:lt1>
        <a:dk2>
          <a:srgbClr val="4400A8"/>
        </a:dk2>
        <a:lt2>
          <a:srgbClr val="005452"/>
        </a:lt2>
        <a:accent1>
          <a:srgbClr val="92CAC9"/>
        </a:accent1>
        <a:accent2>
          <a:srgbClr val="009999"/>
        </a:accent2>
        <a:accent3>
          <a:srgbClr val="EFFFFF"/>
        </a:accent3>
        <a:accent4>
          <a:srgbClr val="000000"/>
        </a:accent4>
        <a:accent5>
          <a:srgbClr val="C7E1E1"/>
        </a:accent5>
        <a:accent6>
          <a:srgbClr val="008A8A"/>
        </a:accent6>
        <a:hlink>
          <a:srgbClr val="187C16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лан 7">
        <a:dk1>
          <a:srgbClr val="000000"/>
        </a:dk1>
        <a:lt1>
          <a:srgbClr val="CCFF99"/>
        </a:lt1>
        <a:dk2>
          <a:srgbClr val="CC99FF"/>
        </a:dk2>
        <a:lt2>
          <a:srgbClr val="1B3600"/>
        </a:lt2>
        <a:accent1>
          <a:srgbClr val="009900"/>
        </a:accent1>
        <a:accent2>
          <a:srgbClr val="B7CA02"/>
        </a:accent2>
        <a:accent3>
          <a:srgbClr val="E2FFCA"/>
        </a:accent3>
        <a:accent4>
          <a:srgbClr val="000000"/>
        </a:accent4>
        <a:accent5>
          <a:srgbClr val="AACAAA"/>
        </a:accent5>
        <a:accent6>
          <a:srgbClr val="A6B702"/>
        </a:accent6>
        <a:hlink>
          <a:srgbClr val="FFCC0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лан 8">
        <a:dk1>
          <a:srgbClr val="000000"/>
        </a:dk1>
        <a:lt1>
          <a:srgbClr val="FFFFFF"/>
        </a:lt1>
        <a:dk2>
          <a:srgbClr val="8C0039"/>
        </a:dk2>
        <a:lt2>
          <a:srgbClr val="660066"/>
        </a:lt2>
        <a:accent1>
          <a:srgbClr val="C58BF9"/>
        </a:accent1>
        <a:accent2>
          <a:srgbClr val="9966FF"/>
        </a:accent2>
        <a:accent3>
          <a:srgbClr val="FFFFFF"/>
        </a:accent3>
        <a:accent4>
          <a:srgbClr val="000000"/>
        </a:accent4>
        <a:accent5>
          <a:srgbClr val="DFC4FB"/>
        </a:accent5>
        <a:accent6>
          <a:srgbClr val="8A5CE7"/>
        </a:accent6>
        <a:hlink>
          <a:srgbClr val="E4005C"/>
        </a:hlink>
        <a:folHlink>
          <a:srgbClr val="C36C0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3_План">
  <a:themeElements>
    <a:clrScheme name="План 8">
      <a:dk1>
        <a:srgbClr val="000000"/>
      </a:dk1>
      <a:lt1>
        <a:srgbClr val="FFFFFF"/>
      </a:lt1>
      <a:dk2>
        <a:srgbClr val="8C0039"/>
      </a:dk2>
      <a:lt2>
        <a:srgbClr val="660066"/>
      </a:lt2>
      <a:accent1>
        <a:srgbClr val="C58BF9"/>
      </a:accent1>
      <a:accent2>
        <a:srgbClr val="9966FF"/>
      </a:accent2>
      <a:accent3>
        <a:srgbClr val="FFFFFF"/>
      </a:accent3>
      <a:accent4>
        <a:srgbClr val="000000"/>
      </a:accent4>
      <a:accent5>
        <a:srgbClr val="DFC4FB"/>
      </a:accent5>
      <a:accent6>
        <a:srgbClr val="8A5CE7"/>
      </a:accent6>
      <a:hlink>
        <a:srgbClr val="E4005C"/>
      </a:hlink>
      <a:folHlink>
        <a:srgbClr val="C36C03"/>
      </a:folHlink>
    </a:clrScheme>
    <a:fontScheme name="План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лан 1">
        <a:dk1>
          <a:srgbClr val="777777"/>
        </a:dk1>
        <a:lt1>
          <a:srgbClr val="FFFFFF"/>
        </a:lt1>
        <a:dk2>
          <a:srgbClr val="333333"/>
        </a:dk2>
        <a:lt2>
          <a:srgbClr val="FFF4C3"/>
        </a:lt2>
        <a:accent1>
          <a:srgbClr val="C892FA"/>
        </a:accent1>
        <a:accent2>
          <a:srgbClr val="9966FF"/>
        </a:accent2>
        <a:accent3>
          <a:srgbClr val="ADADAD"/>
        </a:accent3>
        <a:accent4>
          <a:srgbClr val="DADADA"/>
        </a:accent4>
        <a:accent5>
          <a:srgbClr val="E0C7FC"/>
        </a:accent5>
        <a:accent6>
          <a:srgbClr val="8A5CE7"/>
        </a:accent6>
        <a:hlink>
          <a:srgbClr val="E4005C"/>
        </a:hlink>
        <a:folHlink>
          <a:srgbClr val="DC7A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2">
        <a:dk1>
          <a:srgbClr val="1C1C1C"/>
        </a:dk1>
        <a:lt1>
          <a:srgbClr val="FFFFFF"/>
        </a:lt1>
        <a:dk2>
          <a:srgbClr val="5F5F5F"/>
        </a:dk2>
        <a:lt2>
          <a:srgbClr val="FFFFCC"/>
        </a:lt2>
        <a:accent1>
          <a:srgbClr val="4A5B64"/>
        </a:accent1>
        <a:accent2>
          <a:srgbClr val="AF9387"/>
        </a:accent2>
        <a:accent3>
          <a:srgbClr val="B6B6B6"/>
        </a:accent3>
        <a:accent4>
          <a:srgbClr val="DADADA"/>
        </a:accent4>
        <a:accent5>
          <a:srgbClr val="B1B5B8"/>
        </a:accent5>
        <a:accent6>
          <a:srgbClr val="9E857A"/>
        </a:accent6>
        <a:hlink>
          <a:srgbClr val="F3C43F"/>
        </a:hlink>
        <a:folHlink>
          <a:srgbClr val="66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3">
        <a:dk1>
          <a:srgbClr val="4D4D4D"/>
        </a:dk1>
        <a:lt1>
          <a:srgbClr val="FFFFFF"/>
        </a:lt1>
        <a:dk2>
          <a:srgbClr val="666699"/>
        </a:dk2>
        <a:lt2>
          <a:srgbClr val="FFFFCC"/>
        </a:lt2>
        <a:accent1>
          <a:srgbClr val="8D8DB3"/>
        </a:accent1>
        <a:accent2>
          <a:srgbClr val="7A25D7"/>
        </a:accent2>
        <a:accent3>
          <a:srgbClr val="B8B8CA"/>
        </a:accent3>
        <a:accent4>
          <a:srgbClr val="DADADA"/>
        </a:accent4>
        <a:accent5>
          <a:srgbClr val="C5C5D6"/>
        </a:accent5>
        <a:accent6>
          <a:srgbClr val="6E20C3"/>
        </a:accent6>
        <a:hlink>
          <a:srgbClr val="66CCFF"/>
        </a:hlink>
        <a:folHlink>
          <a:srgbClr val="3333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4">
        <a:dk1>
          <a:srgbClr val="10187C"/>
        </a:dk1>
        <a:lt1>
          <a:srgbClr val="F8F8F8"/>
        </a:lt1>
        <a:dk2>
          <a:srgbClr val="538DC7"/>
        </a:dk2>
        <a:lt2>
          <a:srgbClr val="CCECFF"/>
        </a:lt2>
        <a:accent1>
          <a:srgbClr val="879EC7"/>
        </a:accent1>
        <a:accent2>
          <a:srgbClr val="461B8B"/>
        </a:accent2>
        <a:accent3>
          <a:srgbClr val="B3C5E0"/>
        </a:accent3>
        <a:accent4>
          <a:srgbClr val="D4D4D4"/>
        </a:accent4>
        <a:accent5>
          <a:srgbClr val="C3CCE0"/>
        </a:accent5>
        <a:accent6>
          <a:srgbClr val="3F177D"/>
        </a:accent6>
        <a:hlink>
          <a:srgbClr val="0000FF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5">
        <a:dk1>
          <a:srgbClr val="002F2E"/>
        </a:dk1>
        <a:lt1>
          <a:srgbClr val="FFFFFF"/>
        </a:lt1>
        <a:dk2>
          <a:srgbClr val="008080"/>
        </a:dk2>
        <a:lt2>
          <a:srgbClr val="FFFFCC"/>
        </a:lt2>
        <a:accent1>
          <a:srgbClr val="0E6A52"/>
        </a:accent1>
        <a:accent2>
          <a:srgbClr val="3553A7"/>
        </a:accent2>
        <a:accent3>
          <a:srgbClr val="AAC0C0"/>
        </a:accent3>
        <a:accent4>
          <a:srgbClr val="DADADA"/>
        </a:accent4>
        <a:accent5>
          <a:srgbClr val="AAB9B3"/>
        </a:accent5>
        <a:accent6>
          <a:srgbClr val="2F4A97"/>
        </a:accent6>
        <a:hlink>
          <a:srgbClr val="1ACE9F"/>
        </a:hlink>
        <a:folHlink>
          <a:srgbClr val="B5B5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6">
        <a:dk1>
          <a:srgbClr val="000000"/>
        </a:dk1>
        <a:lt1>
          <a:srgbClr val="E3FFFF"/>
        </a:lt1>
        <a:dk2>
          <a:srgbClr val="4400A8"/>
        </a:dk2>
        <a:lt2>
          <a:srgbClr val="005452"/>
        </a:lt2>
        <a:accent1>
          <a:srgbClr val="92CAC9"/>
        </a:accent1>
        <a:accent2>
          <a:srgbClr val="009999"/>
        </a:accent2>
        <a:accent3>
          <a:srgbClr val="EFFFFF"/>
        </a:accent3>
        <a:accent4>
          <a:srgbClr val="000000"/>
        </a:accent4>
        <a:accent5>
          <a:srgbClr val="C7E1E1"/>
        </a:accent5>
        <a:accent6>
          <a:srgbClr val="008A8A"/>
        </a:accent6>
        <a:hlink>
          <a:srgbClr val="187C16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лан 7">
        <a:dk1>
          <a:srgbClr val="000000"/>
        </a:dk1>
        <a:lt1>
          <a:srgbClr val="CCFF99"/>
        </a:lt1>
        <a:dk2>
          <a:srgbClr val="CC99FF"/>
        </a:dk2>
        <a:lt2>
          <a:srgbClr val="1B3600"/>
        </a:lt2>
        <a:accent1>
          <a:srgbClr val="009900"/>
        </a:accent1>
        <a:accent2>
          <a:srgbClr val="B7CA02"/>
        </a:accent2>
        <a:accent3>
          <a:srgbClr val="E2FFCA"/>
        </a:accent3>
        <a:accent4>
          <a:srgbClr val="000000"/>
        </a:accent4>
        <a:accent5>
          <a:srgbClr val="AACAAA"/>
        </a:accent5>
        <a:accent6>
          <a:srgbClr val="A6B702"/>
        </a:accent6>
        <a:hlink>
          <a:srgbClr val="FFCC0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лан 8">
        <a:dk1>
          <a:srgbClr val="000000"/>
        </a:dk1>
        <a:lt1>
          <a:srgbClr val="FFFFFF"/>
        </a:lt1>
        <a:dk2>
          <a:srgbClr val="8C0039"/>
        </a:dk2>
        <a:lt2>
          <a:srgbClr val="660066"/>
        </a:lt2>
        <a:accent1>
          <a:srgbClr val="C58BF9"/>
        </a:accent1>
        <a:accent2>
          <a:srgbClr val="9966FF"/>
        </a:accent2>
        <a:accent3>
          <a:srgbClr val="FFFFFF"/>
        </a:accent3>
        <a:accent4>
          <a:srgbClr val="000000"/>
        </a:accent4>
        <a:accent5>
          <a:srgbClr val="DFC4FB"/>
        </a:accent5>
        <a:accent6>
          <a:srgbClr val="8A5CE7"/>
        </a:accent6>
        <a:hlink>
          <a:srgbClr val="E4005C"/>
        </a:hlink>
        <a:folHlink>
          <a:srgbClr val="C36C0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3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31970</TotalTime>
  <Words>170</Words>
  <Application>Microsoft Office PowerPoint</Application>
  <PresentationFormat>Экран (4:3)</PresentationFormat>
  <Paragraphs>35</Paragraphs>
  <Slides>5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32</vt:i4>
      </vt:variant>
      <vt:variant>
        <vt:lpstr>Заголовки слайдов</vt:lpstr>
      </vt:variant>
      <vt:variant>
        <vt:i4>5</vt:i4>
      </vt:variant>
    </vt:vector>
  </HeadingPairs>
  <TitlesOfParts>
    <vt:vector size="46" baseType="lpstr">
      <vt:lpstr>Arial</vt:lpstr>
      <vt:lpstr>Arial Narrow</vt:lpstr>
      <vt:lpstr>Calibri</vt:lpstr>
      <vt:lpstr>Cambria</vt:lpstr>
      <vt:lpstr>Comic Sans MS</vt:lpstr>
      <vt:lpstr>Franklin Gothic Book</vt:lpstr>
      <vt:lpstr>Perpetua</vt:lpstr>
      <vt:lpstr>Wingdings</vt:lpstr>
      <vt:lpstr>Wingdings 2</vt:lpstr>
      <vt:lpstr>Тема1</vt:lpstr>
      <vt:lpstr>План</vt:lpstr>
      <vt:lpstr>Оформление по умолчанию</vt:lpstr>
      <vt:lpstr>1_План</vt:lpstr>
      <vt:lpstr>1_Оформление по умолчанию</vt:lpstr>
      <vt:lpstr>2_План</vt:lpstr>
      <vt:lpstr>2_Оформление по умолчанию</vt:lpstr>
      <vt:lpstr>3_План</vt:lpstr>
      <vt:lpstr>3_Оформление по умолчанию</vt:lpstr>
      <vt:lpstr>1_Справедливость</vt:lpstr>
      <vt:lpstr>Тема2</vt:lpstr>
      <vt:lpstr>1_Тема1</vt:lpstr>
      <vt:lpstr>4_План</vt:lpstr>
      <vt:lpstr>4_Оформление по умолчанию</vt:lpstr>
      <vt:lpstr>5_План</vt:lpstr>
      <vt:lpstr>5_Оформление по умолчанию</vt:lpstr>
      <vt:lpstr>6_План</vt:lpstr>
      <vt:lpstr>6_Оформление по умолчанию</vt:lpstr>
      <vt:lpstr>2_Тема1</vt:lpstr>
      <vt:lpstr>7_План</vt:lpstr>
      <vt:lpstr>7_Оформление по умолчанию</vt:lpstr>
      <vt:lpstr>8_План</vt:lpstr>
      <vt:lpstr>8_Оформление по умолчанию</vt:lpstr>
      <vt:lpstr>9_План</vt:lpstr>
      <vt:lpstr>9_Оформление по умолчанию</vt:lpstr>
      <vt:lpstr>3_Тема1</vt:lpstr>
      <vt:lpstr>10_План</vt:lpstr>
      <vt:lpstr>10_Оформление по умолчанию</vt:lpstr>
      <vt:lpstr>11_План</vt:lpstr>
      <vt:lpstr>11_Оформление по умолчанию</vt:lpstr>
      <vt:lpstr>12_План</vt:lpstr>
      <vt:lpstr>12_Оформление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Sweet 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stas</dc:creator>
  <cp:lastModifiedBy>User</cp:lastModifiedBy>
  <cp:revision>1980</cp:revision>
  <dcterms:created xsi:type="dcterms:W3CDTF">2005-06-02T22:31:55Z</dcterms:created>
  <dcterms:modified xsi:type="dcterms:W3CDTF">2021-12-17T10:34:00Z</dcterms:modified>
</cp:coreProperties>
</file>